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91c1726ff143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98be2282b7476f"/>
  </p:sldMasterIdLst>
  <p:sldIdLst>
    <p:sldId xmlns:r="http://schemas.openxmlformats.org/officeDocument/2006/relationships" id="256" r:id="R7d8782d2b7764859"/>
    <p:sldId xmlns:r="http://schemas.openxmlformats.org/officeDocument/2006/relationships" id="257" r:id="R0a4c9b4366154ed9"/>
    <p:sldId xmlns:r="http://schemas.openxmlformats.org/officeDocument/2006/relationships" id="258" r:id="Rdcb515988a8b4859"/>
    <p:sldId xmlns:r="http://schemas.openxmlformats.org/officeDocument/2006/relationships" id="259" r:id="R4372a10126d0445d"/>
    <p:sldId xmlns:r="http://schemas.openxmlformats.org/officeDocument/2006/relationships" id="260" r:id="R0b70d855171844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98be2282b7476f" /><Relationship Type="http://schemas.openxmlformats.org/officeDocument/2006/relationships/slide" Target="/ppt/slides/slide1.xml" Id="R7d8782d2b7764859" /><Relationship Type="http://schemas.openxmlformats.org/officeDocument/2006/relationships/slide" Target="/ppt/slides/slide2.xml" Id="R0a4c9b4366154ed9" /><Relationship Type="http://schemas.openxmlformats.org/officeDocument/2006/relationships/slide" Target="/ppt/slides/slide3.xml" Id="Rdcb515988a8b4859" /><Relationship Type="http://schemas.openxmlformats.org/officeDocument/2006/relationships/slide" Target="/ppt/slides/slide4.xml" Id="R4372a10126d0445d" /><Relationship Type="http://schemas.openxmlformats.org/officeDocument/2006/relationships/slide" Target="/ppt/slides/slide5.xml" Id="R0b70d855171844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cfac33302246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65ce2ce46496e" /><Relationship Type="http://schemas.openxmlformats.org/officeDocument/2006/relationships/theme" Target="/ppt/slideMasters/theme/theme1.xml" Id="R7ded6db48d4745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f65ce2ce4649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97bba8c244c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d0e48d44c44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915e4e1ce4e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580c056f64f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3f3049c0441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989 375 865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 EIENDOM AS</a:t>
            </a:r>
          </a:p>
        </p:txBody>
      </p:sp>
    </p:spTree>
  </p:cSld>
  <p:clrMapOvr>
    <a:masterClrMapping xmlns:a="http://schemas.openxmlformats.org/drawingml/2006/main"/>
  </p:clrMapOvr>
</p:sld>
</file>