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b77bf5abcc4b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7ee27193074535"/>
  </p:sldMasterIdLst>
  <p:sldIdLst>
    <p:sldId xmlns:r="http://schemas.openxmlformats.org/officeDocument/2006/relationships" id="256" r:id="Ree28e3f800cb4cb6"/>
    <p:sldId xmlns:r="http://schemas.openxmlformats.org/officeDocument/2006/relationships" id="257" r:id="R4a0d970449d246d6"/>
    <p:sldId xmlns:r="http://schemas.openxmlformats.org/officeDocument/2006/relationships" id="258" r:id="Rceb8fba1b3eb4546"/>
    <p:sldId xmlns:r="http://schemas.openxmlformats.org/officeDocument/2006/relationships" id="259" r:id="Rd7e36c70d19c4835"/>
    <p:sldId xmlns:r="http://schemas.openxmlformats.org/officeDocument/2006/relationships" id="260" r:id="R89a086ba109c4f16"/>
    <p:sldId xmlns:r="http://schemas.openxmlformats.org/officeDocument/2006/relationships" id="261" r:id="R2f0085ea797043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7ee27193074535" /><Relationship Type="http://schemas.openxmlformats.org/officeDocument/2006/relationships/slide" Target="/ppt/slides/slide1.xml" Id="Ree28e3f800cb4cb6" /><Relationship Type="http://schemas.openxmlformats.org/officeDocument/2006/relationships/slide" Target="/ppt/slides/slide2.xml" Id="R4a0d970449d246d6" /><Relationship Type="http://schemas.openxmlformats.org/officeDocument/2006/relationships/slide" Target="/ppt/slides/slide3.xml" Id="Rceb8fba1b3eb4546" /><Relationship Type="http://schemas.openxmlformats.org/officeDocument/2006/relationships/slide" Target="/ppt/slides/slide4.xml" Id="Rd7e36c70d19c4835" /><Relationship Type="http://schemas.openxmlformats.org/officeDocument/2006/relationships/slide" Target="/ppt/slides/slide5.xml" Id="R89a086ba109c4f16" /><Relationship Type="http://schemas.openxmlformats.org/officeDocument/2006/relationships/slide" Target="/ppt/slides/slide6.xml" Id="R2f0085ea797043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49a41db3e4a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04ef3383b4e74" /><Relationship Type="http://schemas.openxmlformats.org/officeDocument/2006/relationships/theme" Target="/ppt/slideMasters/theme/theme1.xml" Id="Ra6d8d5276e204f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404ef3383b4e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ad61b0a8b46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d207f787f4b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24b172d364f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097a0bf524c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d7e56c55a40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8a643ff7542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GEIR MORTEN OLSEN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GEIR MORTEN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GEIR MORTEN OLSEN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GEIR MORTEN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GEIR MORTEN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GEIR MORTEN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MORTEN OLSEN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LARS-ERIK SKAMFER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GEIR MORTEN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Produksjonsveien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1618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39 80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989 371 967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GEIR MORTEN OLSEN AS</a:t>
            </a:r>
          </a:p>
        </p:txBody>
      </p:sp>
    </p:spTree>
  </p:cSld>
  <p:clrMapOvr>
    <a:masterClrMapping xmlns:a="http://schemas.openxmlformats.org/drawingml/2006/main"/>
  </p:clrMapOvr>
</p:sld>
</file>