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d605618e8545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fe6b6a364c42d5"/>
  </p:sldMasterIdLst>
  <p:sldIdLst>
    <p:sldId xmlns:r="http://schemas.openxmlformats.org/officeDocument/2006/relationships" id="256" r:id="Rd07afc64c56c4d79"/>
    <p:sldId xmlns:r="http://schemas.openxmlformats.org/officeDocument/2006/relationships" id="257" r:id="Re1a414e03ba946ff"/>
    <p:sldId xmlns:r="http://schemas.openxmlformats.org/officeDocument/2006/relationships" id="258" r:id="R5c89db8b3ae248d5"/>
    <p:sldId xmlns:r="http://schemas.openxmlformats.org/officeDocument/2006/relationships" id="259" r:id="R13fd1c43e74d4c54"/>
    <p:sldId xmlns:r="http://schemas.openxmlformats.org/officeDocument/2006/relationships" id="260" r:id="Raaa2d8134b564342"/>
    <p:sldId xmlns:r="http://schemas.openxmlformats.org/officeDocument/2006/relationships" id="261" r:id="R920a0e76bfac4f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fe6b6a364c42d5" /><Relationship Type="http://schemas.openxmlformats.org/officeDocument/2006/relationships/slide" Target="/ppt/slides/slide1.xml" Id="Rd07afc64c56c4d79" /><Relationship Type="http://schemas.openxmlformats.org/officeDocument/2006/relationships/slide" Target="/ppt/slides/slide2.xml" Id="Re1a414e03ba946ff" /><Relationship Type="http://schemas.openxmlformats.org/officeDocument/2006/relationships/slide" Target="/ppt/slides/slide3.xml" Id="R5c89db8b3ae248d5" /><Relationship Type="http://schemas.openxmlformats.org/officeDocument/2006/relationships/slide" Target="/ppt/slides/slide4.xml" Id="R13fd1c43e74d4c54" /><Relationship Type="http://schemas.openxmlformats.org/officeDocument/2006/relationships/slide" Target="/ppt/slides/slide5.xml" Id="Raaa2d8134b564342" /><Relationship Type="http://schemas.openxmlformats.org/officeDocument/2006/relationships/slide" Target="/ppt/slides/slide6.xml" Id="R920a0e76bfac4f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b31c75394147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b0636137a841e6" /><Relationship Type="http://schemas.openxmlformats.org/officeDocument/2006/relationships/theme" Target="/ppt/slideMasters/theme/theme1.xml" Id="R6d47484f9f9d42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b0636137a841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68b710890d43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8a02c63ec141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404191e96b42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f0581635b949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dcd2dbb89540b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eaa69123ca4b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STRUPEN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STRUPEN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STRUPEN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STRUPEN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STRUPEN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STRUPEN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−17 990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−27 990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70 754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70 754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STRUPEN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989 367 544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STRUPEN HOLDING AS</a:t>
            </a:r>
          </a:p>
        </p:txBody>
      </p:sp>
    </p:spTree>
  </p:cSld>
  <p:clrMapOvr>
    <a:masterClrMapping xmlns:a="http://schemas.openxmlformats.org/drawingml/2006/main"/>
  </p:clrMapOvr>
</p:sld>
</file>