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a61f0e203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190caeaec4865"/>
  </p:sldMasterIdLst>
  <p:sldIdLst>
    <p:sldId xmlns:r="http://schemas.openxmlformats.org/officeDocument/2006/relationships" id="256" r:id="R1e504f5c26d041af"/>
    <p:sldId xmlns:r="http://schemas.openxmlformats.org/officeDocument/2006/relationships" id="257" r:id="R0a91743a308748fc"/>
    <p:sldId xmlns:r="http://schemas.openxmlformats.org/officeDocument/2006/relationships" id="258" r:id="R6d2a5180ca03437e"/>
    <p:sldId xmlns:r="http://schemas.openxmlformats.org/officeDocument/2006/relationships" id="259" r:id="Re193efb262e545d9"/>
    <p:sldId xmlns:r="http://schemas.openxmlformats.org/officeDocument/2006/relationships" id="260" r:id="Ra762ad872c5c4943"/>
    <p:sldId xmlns:r="http://schemas.openxmlformats.org/officeDocument/2006/relationships" id="261" r:id="R4595bbbb536a413d"/>
    <p:sldId xmlns:r="http://schemas.openxmlformats.org/officeDocument/2006/relationships" id="262" r:id="R2abd710f0dcf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190caeaec4865" /><Relationship Type="http://schemas.openxmlformats.org/officeDocument/2006/relationships/slide" Target="/ppt/slides/slide1.xml" Id="R1e504f5c26d041af" /><Relationship Type="http://schemas.openxmlformats.org/officeDocument/2006/relationships/slide" Target="/ppt/slides/slide2.xml" Id="R0a91743a308748fc" /><Relationship Type="http://schemas.openxmlformats.org/officeDocument/2006/relationships/slide" Target="/ppt/slides/slide3.xml" Id="R6d2a5180ca03437e" /><Relationship Type="http://schemas.openxmlformats.org/officeDocument/2006/relationships/slide" Target="/ppt/slides/slide4.xml" Id="Re193efb262e545d9" /><Relationship Type="http://schemas.openxmlformats.org/officeDocument/2006/relationships/slide" Target="/ppt/slides/slide5.xml" Id="Ra762ad872c5c4943" /><Relationship Type="http://schemas.openxmlformats.org/officeDocument/2006/relationships/slide" Target="/ppt/slides/slide6.xml" Id="R4595bbbb536a413d" /><Relationship Type="http://schemas.openxmlformats.org/officeDocument/2006/relationships/slide" Target="/ppt/slides/slide7.xml" Id="R2abd710f0dcf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3cf2c93c7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dfe2c245046b1" /><Relationship Type="http://schemas.openxmlformats.org/officeDocument/2006/relationships/theme" Target="/ppt/slideMasters/theme/theme1.xml" Id="R49f895671993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dfe2c245046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0197ee414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bc9b93875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60efe7dbf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6e48d9460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1c7640afc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c82e5a11643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01f7f0442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HORDALAND 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HORDALAND RØRTEKNIKK AS ble etablert [år] og holder til i Holmefjord.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90 179 699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4 186 715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3 300 889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17 304 751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35 499 194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Holsundvegen 285, Nore Fusa Industriområde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5642 Holmefjord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989 364 669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RØRTEKNIKK AS</a:t>
            </a:r>
          </a:p>
        </p:txBody>
      </p:sp>
    </p:spTree>
  </p:cSld>
  <p:clrMapOvr>
    <a:masterClrMapping xmlns:a="http://schemas.openxmlformats.org/drawingml/2006/main"/>
  </p:clrMapOvr>
</p:sld>
</file>