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008d52033d40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4095847d04380"/>
  </p:sldMasterIdLst>
  <p:sldIdLst>
    <p:sldId xmlns:r="http://schemas.openxmlformats.org/officeDocument/2006/relationships" id="256" r:id="Re2a5c7865552434b"/>
    <p:sldId xmlns:r="http://schemas.openxmlformats.org/officeDocument/2006/relationships" id="257" r:id="Rf359e01ee5544327"/>
    <p:sldId xmlns:r="http://schemas.openxmlformats.org/officeDocument/2006/relationships" id="258" r:id="R8fff18d2b3da4514"/>
    <p:sldId xmlns:r="http://schemas.openxmlformats.org/officeDocument/2006/relationships" id="259" r:id="R0adb65bd93be426f"/>
    <p:sldId xmlns:r="http://schemas.openxmlformats.org/officeDocument/2006/relationships" id="260" r:id="R34d17c3c1a3b4f7d"/>
    <p:sldId xmlns:r="http://schemas.openxmlformats.org/officeDocument/2006/relationships" id="261" r:id="R242182a5d61540c3"/>
    <p:sldId xmlns:r="http://schemas.openxmlformats.org/officeDocument/2006/relationships" id="262" r:id="R68dc97a5b8a449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4095847d04380" /><Relationship Type="http://schemas.openxmlformats.org/officeDocument/2006/relationships/slide" Target="/ppt/slides/slide1.xml" Id="Re2a5c7865552434b" /><Relationship Type="http://schemas.openxmlformats.org/officeDocument/2006/relationships/slide" Target="/ppt/slides/slide2.xml" Id="Rf359e01ee5544327" /><Relationship Type="http://schemas.openxmlformats.org/officeDocument/2006/relationships/slide" Target="/ppt/slides/slide3.xml" Id="R8fff18d2b3da4514" /><Relationship Type="http://schemas.openxmlformats.org/officeDocument/2006/relationships/slide" Target="/ppt/slides/slide4.xml" Id="R0adb65bd93be426f" /><Relationship Type="http://schemas.openxmlformats.org/officeDocument/2006/relationships/slide" Target="/ppt/slides/slide5.xml" Id="R34d17c3c1a3b4f7d" /><Relationship Type="http://schemas.openxmlformats.org/officeDocument/2006/relationships/slide" Target="/ppt/slides/slide6.xml" Id="R242182a5d61540c3" /><Relationship Type="http://schemas.openxmlformats.org/officeDocument/2006/relationships/slide" Target="/ppt/slides/slide7.xml" Id="R68dc97a5b8a449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2bb8304ca4c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afa7ed3574751" /><Relationship Type="http://schemas.openxmlformats.org/officeDocument/2006/relationships/theme" Target="/ppt/slideMasters/theme/theme1.xml" Id="Ra370a52e7d5d44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afa7ed357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0fb3653384b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9577395e547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7f8d5223d42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cdfac353440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15d7f2bcc42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bc65a0b514f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8f51cfa1a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2 611 586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3 588 160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CSI, CHRISTIAN SHRIWER  –  62,5 %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SCHRIWER CHRISTIAN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SCHRIWER CHRISTIAN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3915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55 51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989 364 545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 INVEST AS</a:t>
            </a:r>
          </a:p>
        </p:txBody>
      </p:sp>
    </p:spTree>
  </p:cSld>
  <p:clrMapOvr>
    <a:masterClrMapping xmlns:a="http://schemas.openxmlformats.org/drawingml/2006/main"/>
  </p:clrMapOvr>
</p:sld>
</file>