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7c8e40a37b4e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52369670f845d2"/>
  </p:sldMasterIdLst>
  <p:sldIdLst>
    <p:sldId xmlns:r="http://schemas.openxmlformats.org/officeDocument/2006/relationships" id="256" r:id="Rd49c68c25b9a4466"/>
    <p:sldId xmlns:r="http://schemas.openxmlformats.org/officeDocument/2006/relationships" id="257" r:id="Rbeb159e355244d7e"/>
    <p:sldId xmlns:r="http://schemas.openxmlformats.org/officeDocument/2006/relationships" id="258" r:id="Ra2665b81bd564793"/>
    <p:sldId xmlns:r="http://schemas.openxmlformats.org/officeDocument/2006/relationships" id="259" r:id="R4387014207a7471e"/>
    <p:sldId xmlns:r="http://schemas.openxmlformats.org/officeDocument/2006/relationships" id="260" r:id="R5c9f38d4c19e4580"/>
    <p:sldId xmlns:r="http://schemas.openxmlformats.org/officeDocument/2006/relationships" id="261" r:id="R10d0a2623ad34f55"/>
    <p:sldId xmlns:r="http://schemas.openxmlformats.org/officeDocument/2006/relationships" id="262" r:id="R46bfa7c771014c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52369670f845d2" /><Relationship Type="http://schemas.openxmlformats.org/officeDocument/2006/relationships/slide" Target="/ppt/slides/slide1.xml" Id="Rd49c68c25b9a4466" /><Relationship Type="http://schemas.openxmlformats.org/officeDocument/2006/relationships/slide" Target="/ppt/slides/slide2.xml" Id="Rbeb159e355244d7e" /><Relationship Type="http://schemas.openxmlformats.org/officeDocument/2006/relationships/slide" Target="/ppt/slides/slide3.xml" Id="Ra2665b81bd564793" /><Relationship Type="http://schemas.openxmlformats.org/officeDocument/2006/relationships/slide" Target="/ppt/slides/slide4.xml" Id="R4387014207a7471e" /><Relationship Type="http://schemas.openxmlformats.org/officeDocument/2006/relationships/slide" Target="/ppt/slides/slide5.xml" Id="R5c9f38d4c19e4580" /><Relationship Type="http://schemas.openxmlformats.org/officeDocument/2006/relationships/slide" Target="/ppt/slides/slide6.xml" Id="R10d0a2623ad34f55" /><Relationship Type="http://schemas.openxmlformats.org/officeDocument/2006/relationships/slide" Target="/ppt/slides/slide7.xml" Id="R46bfa7c771014c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7cb08f80a442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239c9878c4311" /><Relationship Type="http://schemas.openxmlformats.org/officeDocument/2006/relationships/theme" Target="/ppt/slideMasters/theme/theme1.xml" Id="R9e761260d64348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5239c9878c43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60f56a5f84d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4af88d8ff45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ebc266f1545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069008bda4d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acfcd1e2045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3d15a2c8345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f8bcdc32940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ENCELADUS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ENCELADUS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ENCELADUS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ENCELADUS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ENCELADUS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ENCELADUS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2 788 708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2 729 444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2 721 216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26 575 660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27 595 799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ENCELADUS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ARNTZEN SVEND OLUF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ENCELADUS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Torstadskogen 49A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989 364 472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ENCELADUS AS</a:t>
            </a:r>
          </a:p>
        </p:txBody>
      </p:sp>
    </p:spTree>
  </p:cSld>
  <p:clrMapOvr>
    <a:masterClrMapping xmlns:a="http://schemas.openxmlformats.org/drawingml/2006/main"/>
  </p:clrMapOvr>
</p:sld>
</file>