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1bfb54faa245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031a6b35f44dc8"/>
  </p:sldMasterIdLst>
  <p:sldIdLst>
    <p:sldId xmlns:r="http://schemas.openxmlformats.org/officeDocument/2006/relationships" id="256" r:id="R1f7c6ffe0dfb4e33"/>
    <p:sldId xmlns:r="http://schemas.openxmlformats.org/officeDocument/2006/relationships" id="257" r:id="R1027ad35450747b1"/>
    <p:sldId xmlns:r="http://schemas.openxmlformats.org/officeDocument/2006/relationships" id="258" r:id="R480ce4812238445d"/>
    <p:sldId xmlns:r="http://schemas.openxmlformats.org/officeDocument/2006/relationships" id="259" r:id="R0f10a26801f44980"/>
    <p:sldId xmlns:r="http://schemas.openxmlformats.org/officeDocument/2006/relationships" id="260" r:id="R449bbd371d2d49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031a6b35f44dc8" /><Relationship Type="http://schemas.openxmlformats.org/officeDocument/2006/relationships/slide" Target="/ppt/slides/slide1.xml" Id="R1f7c6ffe0dfb4e33" /><Relationship Type="http://schemas.openxmlformats.org/officeDocument/2006/relationships/slide" Target="/ppt/slides/slide2.xml" Id="R1027ad35450747b1" /><Relationship Type="http://schemas.openxmlformats.org/officeDocument/2006/relationships/slide" Target="/ppt/slides/slide3.xml" Id="R480ce4812238445d" /><Relationship Type="http://schemas.openxmlformats.org/officeDocument/2006/relationships/slide" Target="/ppt/slides/slide4.xml" Id="R0f10a26801f44980" /><Relationship Type="http://schemas.openxmlformats.org/officeDocument/2006/relationships/slide" Target="/ppt/slides/slide5.xml" Id="R449bbd371d2d49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a2bc05cffd42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c7a5e04d64442" /><Relationship Type="http://schemas.openxmlformats.org/officeDocument/2006/relationships/theme" Target="/ppt/slideMasters/theme/theme1.xml" Id="Rca0afb9f7b6a49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bc7a5e04d644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e9b6f31ce948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0899f22754d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ea92fd4fc40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c542e0ca843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7754cda9e4a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VILLAVEIEN 12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VILLAVEIEN 12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989 363 549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