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ff32c092124d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d10abf16a04ff6"/>
  </p:sldMasterIdLst>
  <p:sldIdLst>
    <p:sldId xmlns:r="http://schemas.openxmlformats.org/officeDocument/2006/relationships" id="256" r:id="R3ed5f5fa45be457a"/>
    <p:sldId xmlns:r="http://schemas.openxmlformats.org/officeDocument/2006/relationships" id="257" r:id="R870a440e979c4573"/>
    <p:sldId xmlns:r="http://schemas.openxmlformats.org/officeDocument/2006/relationships" id="258" r:id="R01af09a3588141e1"/>
    <p:sldId xmlns:r="http://schemas.openxmlformats.org/officeDocument/2006/relationships" id="259" r:id="R41b2812965334c27"/>
    <p:sldId xmlns:r="http://schemas.openxmlformats.org/officeDocument/2006/relationships" id="260" r:id="R0a288babf0d64a40"/>
    <p:sldId xmlns:r="http://schemas.openxmlformats.org/officeDocument/2006/relationships" id="261" r:id="Red52d58db0694434"/>
    <p:sldId xmlns:r="http://schemas.openxmlformats.org/officeDocument/2006/relationships" id="262" r:id="R02c8e8ba5de943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d10abf16a04ff6" /><Relationship Type="http://schemas.openxmlformats.org/officeDocument/2006/relationships/slide" Target="/ppt/slides/slide1.xml" Id="R3ed5f5fa45be457a" /><Relationship Type="http://schemas.openxmlformats.org/officeDocument/2006/relationships/slide" Target="/ppt/slides/slide2.xml" Id="R870a440e979c4573" /><Relationship Type="http://schemas.openxmlformats.org/officeDocument/2006/relationships/slide" Target="/ppt/slides/slide3.xml" Id="R01af09a3588141e1" /><Relationship Type="http://schemas.openxmlformats.org/officeDocument/2006/relationships/slide" Target="/ppt/slides/slide4.xml" Id="R41b2812965334c27" /><Relationship Type="http://schemas.openxmlformats.org/officeDocument/2006/relationships/slide" Target="/ppt/slides/slide5.xml" Id="R0a288babf0d64a40" /><Relationship Type="http://schemas.openxmlformats.org/officeDocument/2006/relationships/slide" Target="/ppt/slides/slide6.xml" Id="Red52d58db0694434" /><Relationship Type="http://schemas.openxmlformats.org/officeDocument/2006/relationships/slide" Target="/ppt/slides/slide7.xml" Id="R02c8e8ba5de943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b9de728b1c4d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ae1cac6d44275" /><Relationship Type="http://schemas.openxmlformats.org/officeDocument/2006/relationships/theme" Target="/ppt/slideMasters/theme/theme1.xml" Id="Ra8be56bc1a174a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cae1cac6d442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80df8ec6245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47fd01d494a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d0fab20024f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ba7f396e444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6aba99dd84b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8a6e4455946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0515e84cd44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SVENN IGLEBÆK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SVENN IGLEBÆK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SVENN IGLEBÆK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SVENN IGLEBÆK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SVENN IGLEBÆK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SVENN IGLEBÆK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92 855 081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−310 992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−496 245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2 173 318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9 537 725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SVENN IGLEBÆK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IGLEBÆK SVENN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SVENN IGLEBÆK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REMA 1000 SKINSNES, Sommerkroveien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4515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mosby@rema.no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989 363 255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SVENN IGLEBÆK AS</a:t>
            </a:r>
          </a:p>
        </p:txBody>
      </p:sp>
    </p:spTree>
  </p:cSld>
  <p:clrMapOvr>
    <a:masterClrMapping xmlns:a="http://schemas.openxmlformats.org/drawingml/2006/main"/>
  </p:clrMapOvr>
</p:sld>
</file>