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cb1e9c94ac43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2ad2f440434d14"/>
  </p:sldMasterIdLst>
  <p:sldIdLst>
    <p:sldId xmlns:r="http://schemas.openxmlformats.org/officeDocument/2006/relationships" id="256" r:id="R3b29c652c2704d08"/>
    <p:sldId xmlns:r="http://schemas.openxmlformats.org/officeDocument/2006/relationships" id="257" r:id="R57c44079338a4bd4"/>
    <p:sldId xmlns:r="http://schemas.openxmlformats.org/officeDocument/2006/relationships" id="258" r:id="R48ca70503d8a4495"/>
    <p:sldId xmlns:r="http://schemas.openxmlformats.org/officeDocument/2006/relationships" id="259" r:id="R55a45c763b9a48e9"/>
    <p:sldId xmlns:r="http://schemas.openxmlformats.org/officeDocument/2006/relationships" id="260" r:id="Rd0da5e2a2e654b4a"/>
    <p:sldId xmlns:r="http://schemas.openxmlformats.org/officeDocument/2006/relationships" id="261" r:id="R7c4e96b99ad142eb"/>
    <p:sldId xmlns:r="http://schemas.openxmlformats.org/officeDocument/2006/relationships" id="262" r:id="R840ecece9c2e4b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2ad2f440434d14" /><Relationship Type="http://schemas.openxmlformats.org/officeDocument/2006/relationships/slide" Target="/ppt/slides/slide1.xml" Id="R3b29c652c2704d08" /><Relationship Type="http://schemas.openxmlformats.org/officeDocument/2006/relationships/slide" Target="/ppt/slides/slide2.xml" Id="R57c44079338a4bd4" /><Relationship Type="http://schemas.openxmlformats.org/officeDocument/2006/relationships/slide" Target="/ppt/slides/slide3.xml" Id="R48ca70503d8a4495" /><Relationship Type="http://schemas.openxmlformats.org/officeDocument/2006/relationships/slide" Target="/ppt/slides/slide4.xml" Id="R55a45c763b9a48e9" /><Relationship Type="http://schemas.openxmlformats.org/officeDocument/2006/relationships/slide" Target="/ppt/slides/slide5.xml" Id="Rd0da5e2a2e654b4a" /><Relationship Type="http://schemas.openxmlformats.org/officeDocument/2006/relationships/slide" Target="/ppt/slides/slide6.xml" Id="R7c4e96b99ad142eb" /><Relationship Type="http://schemas.openxmlformats.org/officeDocument/2006/relationships/slide" Target="/ppt/slides/slide7.xml" Id="R840ecece9c2e4b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8fdbd633840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831d375264a82" /><Relationship Type="http://schemas.openxmlformats.org/officeDocument/2006/relationships/theme" Target="/ppt/slideMasters/theme/theme1.xml" Id="R905c50bd4f1144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c831d375264a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14616bd2646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3adf978e54c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3b9ab9684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784e7774d41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c786bee9e49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4f2ea4f5b4f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54cb1c73143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PDV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PDV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PDV BYGG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PDV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PDV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PDV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26 263 867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721 208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3 922 946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8 187 142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PDV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B.B.SERVICE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JOHANSEN HAUGEN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M.HAUGEN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PDV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Raveien 140A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42 04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989 363 085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PDV BYGG AS</a:t>
            </a:r>
          </a:p>
        </p:txBody>
      </p:sp>
    </p:spTree>
  </p:cSld>
  <p:clrMapOvr>
    <a:masterClrMapping xmlns:a="http://schemas.openxmlformats.org/drawingml/2006/main"/>
  </p:clrMapOvr>
</p:sld>
</file>