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8ad3aae30f4c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23ecfecebe4a0d"/>
  </p:sldMasterIdLst>
  <p:sldIdLst>
    <p:sldId xmlns:r="http://schemas.openxmlformats.org/officeDocument/2006/relationships" id="256" r:id="Rfb5e9d3eab564c4a"/>
    <p:sldId xmlns:r="http://schemas.openxmlformats.org/officeDocument/2006/relationships" id="257" r:id="Radf9d6126d5b4882"/>
    <p:sldId xmlns:r="http://schemas.openxmlformats.org/officeDocument/2006/relationships" id="258" r:id="Ra503ec3812824ba1"/>
    <p:sldId xmlns:r="http://schemas.openxmlformats.org/officeDocument/2006/relationships" id="259" r:id="R11e975ebf4b74559"/>
    <p:sldId xmlns:r="http://schemas.openxmlformats.org/officeDocument/2006/relationships" id="260" r:id="R5b0a347484f04bcb"/>
    <p:sldId xmlns:r="http://schemas.openxmlformats.org/officeDocument/2006/relationships" id="261" r:id="Rddef54c9765344d9"/>
    <p:sldId xmlns:r="http://schemas.openxmlformats.org/officeDocument/2006/relationships" id="262" r:id="Ra9b9a545e5c547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3ecfecebe4a0d" /><Relationship Type="http://schemas.openxmlformats.org/officeDocument/2006/relationships/slide" Target="/ppt/slides/slide1.xml" Id="Rfb5e9d3eab564c4a" /><Relationship Type="http://schemas.openxmlformats.org/officeDocument/2006/relationships/slide" Target="/ppt/slides/slide2.xml" Id="Radf9d6126d5b4882" /><Relationship Type="http://schemas.openxmlformats.org/officeDocument/2006/relationships/slide" Target="/ppt/slides/slide3.xml" Id="Ra503ec3812824ba1" /><Relationship Type="http://schemas.openxmlformats.org/officeDocument/2006/relationships/slide" Target="/ppt/slides/slide4.xml" Id="R11e975ebf4b74559" /><Relationship Type="http://schemas.openxmlformats.org/officeDocument/2006/relationships/slide" Target="/ppt/slides/slide5.xml" Id="R5b0a347484f04bcb" /><Relationship Type="http://schemas.openxmlformats.org/officeDocument/2006/relationships/slide" Target="/ppt/slides/slide6.xml" Id="Rddef54c9765344d9" /><Relationship Type="http://schemas.openxmlformats.org/officeDocument/2006/relationships/slide" Target="/ppt/slides/slide7.xml" Id="Ra9b9a545e5c547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d1982c4b5448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807ed889941f5" /><Relationship Type="http://schemas.openxmlformats.org/officeDocument/2006/relationships/theme" Target="/ppt/slideMasters/theme/theme1.xml" Id="Rafd4738c450046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c807ed889941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daeb9928743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b3dce57df4b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b34c3a4f141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433362db040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044b17b9f4f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bd2d9a41b4e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d04fd960440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MIFI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1 842 031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13 865 784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13 887 361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 FINN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 MIRIAM NORDBOTTEN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Kronprins Olavs alle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989 362 801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MIFI AS</a:t>
            </a:r>
          </a:p>
        </p:txBody>
      </p:sp>
    </p:spTree>
  </p:cSld>
  <p:clrMapOvr>
    <a:masterClrMapping xmlns:a="http://schemas.openxmlformats.org/drawingml/2006/main"/>
  </p:clrMapOvr>
</p:sld>
</file>