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fa2213a23347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b22ccd030a4d12"/>
  </p:sldMasterIdLst>
  <p:sldIdLst>
    <p:sldId xmlns:r="http://schemas.openxmlformats.org/officeDocument/2006/relationships" id="256" r:id="R2cd5e510e6e04576"/>
    <p:sldId xmlns:r="http://schemas.openxmlformats.org/officeDocument/2006/relationships" id="257" r:id="Ra9ecaca75e234551"/>
    <p:sldId xmlns:r="http://schemas.openxmlformats.org/officeDocument/2006/relationships" id="258" r:id="R69fc52db27a044e9"/>
    <p:sldId xmlns:r="http://schemas.openxmlformats.org/officeDocument/2006/relationships" id="259" r:id="R1d67233038a14b75"/>
    <p:sldId xmlns:r="http://schemas.openxmlformats.org/officeDocument/2006/relationships" id="260" r:id="Rbdfc56b7edf84a9b"/>
    <p:sldId xmlns:r="http://schemas.openxmlformats.org/officeDocument/2006/relationships" id="261" r:id="Rb7124c65a15643f3"/>
    <p:sldId xmlns:r="http://schemas.openxmlformats.org/officeDocument/2006/relationships" id="262" r:id="R2238bfebd4c94b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b22ccd030a4d12" /><Relationship Type="http://schemas.openxmlformats.org/officeDocument/2006/relationships/slide" Target="/ppt/slides/slide1.xml" Id="R2cd5e510e6e04576" /><Relationship Type="http://schemas.openxmlformats.org/officeDocument/2006/relationships/slide" Target="/ppt/slides/slide2.xml" Id="Ra9ecaca75e234551" /><Relationship Type="http://schemas.openxmlformats.org/officeDocument/2006/relationships/slide" Target="/ppt/slides/slide3.xml" Id="R69fc52db27a044e9" /><Relationship Type="http://schemas.openxmlformats.org/officeDocument/2006/relationships/slide" Target="/ppt/slides/slide4.xml" Id="R1d67233038a14b75" /><Relationship Type="http://schemas.openxmlformats.org/officeDocument/2006/relationships/slide" Target="/ppt/slides/slide5.xml" Id="Rbdfc56b7edf84a9b" /><Relationship Type="http://schemas.openxmlformats.org/officeDocument/2006/relationships/slide" Target="/ppt/slides/slide6.xml" Id="Rb7124c65a15643f3" /><Relationship Type="http://schemas.openxmlformats.org/officeDocument/2006/relationships/slide" Target="/ppt/slides/slide7.xml" Id="R2238bfebd4c94b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7ab90121248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68a85b7c04652" /><Relationship Type="http://schemas.openxmlformats.org/officeDocument/2006/relationships/theme" Target="/ppt/slideMasters/theme/theme1.xml" Id="R636866c7259d4a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868a85b7c046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482c8eb65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362402753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735962f3047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239bba14e4c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dbe4e077f40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15e162b9e44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b423f15cd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BLÅLID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BLÅLID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 KRAFT AS ble etablert [år] og holder til i Rugsund.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BLÅLID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BLÅLID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BLÅLID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441 319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−120 984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−284 732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−734 009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1 770 138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BLÅLID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BORTNE OLAV TRYGVE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LEIRGULEN KJELL OTTAR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OLSBØ GEIR TROND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RUNDEREIM ODDVEIG P 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BLÅLID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6734 Rugsund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79 41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989 362 402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BLÅLID KRAFT AS</a:t>
            </a:r>
          </a:p>
        </p:txBody>
      </p:sp>
    </p:spTree>
  </p:cSld>
  <p:clrMapOvr>
    <a:masterClrMapping xmlns:a="http://schemas.openxmlformats.org/drawingml/2006/main"/>
  </p:clrMapOvr>
</p:sld>
</file>