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9f2805ab8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33c71148a4220"/>
  </p:sldMasterIdLst>
  <p:sldIdLst>
    <p:sldId xmlns:r="http://schemas.openxmlformats.org/officeDocument/2006/relationships" id="256" r:id="Rd339c9c498d14865"/>
    <p:sldId xmlns:r="http://schemas.openxmlformats.org/officeDocument/2006/relationships" id="257" r:id="R2e51f0accd134b59"/>
    <p:sldId xmlns:r="http://schemas.openxmlformats.org/officeDocument/2006/relationships" id="258" r:id="R20fad37117704059"/>
    <p:sldId xmlns:r="http://schemas.openxmlformats.org/officeDocument/2006/relationships" id="259" r:id="Rc7365df391ac4ab0"/>
    <p:sldId xmlns:r="http://schemas.openxmlformats.org/officeDocument/2006/relationships" id="260" r:id="R1d382aab62dd4d18"/>
    <p:sldId xmlns:r="http://schemas.openxmlformats.org/officeDocument/2006/relationships" id="261" r:id="Rafb43411b26543cb"/>
    <p:sldId xmlns:r="http://schemas.openxmlformats.org/officeDocument/2006/relationships" id="262" r:id="R4c544a763ca4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33c71148a4220" /><Relationship Type="http://schemas.openxmlformats.org/officeDocument/2006/relationships/slide" Target="/ppt/slides/slide1.xml" Id="Rd339c9c498d14865" /><Relationship Type="http://schemas.openxmlformats.org/officeDocument/2006/relationships/slide" Target="/ppt/slides/slide2.xml" Id="R2e51f0accd134b59" /><Relationship Type="http://schemas.openxmlformats.org/officeDocument/2006/relationships/slide" Target="/ppt/slides/slide3.xml" Id="R20fad37117704059" /><Relationship Type="http://schemas.openxmlformats.org/officeDocument/2006/relationships/slide" Target="/ppt/slides/slide4.xml" Id="Rc7365df391ac4ab0" /><Relationship Type="http://schemas.openxmlformats.org/officeDocument/2006/relationships/slide" Target="/ppt/slides/slide5.xml" Id="R1d382aab62dd4d18" /><Relationship Type="http://schemas.openxmlformats.org/officeDocument/2006/relationships/slide" Target="/ppt/slides/slide6.xml" Id="Rafb43411b26543cb" /><Relationship Type="http://schemas.openxmlformats.org/officeDocument/2006/relationships/slide" Target="/ppt/slides/slide7.xml" Id="R4c544a763ca4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1bcd31017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1e64f88364226" /><Relationship Type="http://schemas.openxmlformats.org/officeDocument/2006/relationships/theme" Target="/ppt/slideMasters/theme/theme1.xml" Id="R29b117ca6234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61e64f8836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de34fe302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5abeb8283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6d0c626a847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f4177ece7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9f9e94a3944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9f684262444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3137f644d4c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SAPIO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SAPIO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12 659 033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619 147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3 418 383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5 652 406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AOF VESTLANDET - AGDER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BLIGAARD REIDAR BO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kurs@sapioskolen.no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www.sapioskolen.no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989 360 477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SAPIO AS</a:t>
            </a:r>
          </a:p>
        </p:txBody>
      </p:sp>
    </p:spTree>
  </p:cSld>
  <p:clrMapOvr>
    <a:masterClrMapping xmlns:a="http://schemas.openxmlformats.org/drawingml/2006/main"/>
  </p:clrMapOvr>
</p:sld>
</file>