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1e3d977574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1041c311f04e5f"/>
  </p:sldMasterIdLst>
  <p:sldIdLst>
    <p:sldId xmlns:r="http://schemas.openxmlformats.org/officeDocument/2006/relationships" id="256" r:id="R117b154bced448d7"/>
    <p:sldId xmlns:r="http://schemas.openxmlformats.org/officeDocument/2006/relationships" id="257" r:id="Re73c59a3b534401b"/>
    <p:sldId xmlns:r="http://schemas.openxmlformats.org/officeDocument/2006/relationships" id="258" r:id="R74691f6cba02450c"/>
    <p:sldId xmlns:r="http://schemas.openxmlformats.org/officeDocument/2006/relationships" id="259" r:id="R335aca7f9cfd4900"/>
    <p:sldId xmlns:r="http://schemas.openxmlformats.org/officeDocument/2006/relationships" id="260" r:id="Rdf3d8693e6f2442e"/>
    <p:sldId xmlns:r="http://schemas.openxmlformats.org/officeDocument/2006/relationships" id="261" r:id="Rd8b652bb35e24dbb"/>
    <p:sldId xmlns:r="http://schemas.openxmlformats.org/officeDocument/2006/relationships" id="262" r:id="R663074f19c964a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041c311f04e5f" /><Relationship Type="http://schemas.openxmlformats.org/officeDocument/2006/relationships/slide" Target="/ppt/slides/slide1.xml" Id="R117b154bced448d7" /><Relationship Type="http://schemas.openxmlformats.org/officeDocument/2006/relationships/slide" Target="/ppt/slides/slide2.xml" Id="Re73c59a3b534401b" /><Relationship Type="http://schemas.openxmlformats.org/officeDocument/2006/relationships/slide" Target="/ppt/slides/slide3.xml" Id="R74691f6cba02450c" /><Relationship Type="http://schemas.openxmlformats.org/officeDocument/2006/relationships/slide" Target="/ppt/slides/slide4.xml" Id="R335aca7f9cfd4900" /><Relationship Type="http://schemas.openxmlformats.org/officeDocument/2006/relationships/slide" Target="/ppt/slides/slide5.xml" Id="Rdf3d8693e6f2442e" /><Relationship Type="http://schemas.openxmlformats.org/officeDocument/2006/relationships/slide" Target="/ppt/slides/slide6.xml" Id="Rd8b652bb35e24dbb" /><Relationship Type="http://schemas.openxmlformats.org/officeDocument/2006/relationships/slide" Target="/ppt/slides/slide7.xml" Id="R663074f19c964a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27b63ec1440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00fe7f75049cc" /><Relationship Type="http://schemas.openxmlformats.org/officeDocument/2006/relationships/theme" Target="/ppt/slideMasters/theme/theme1.xml" Id="R0b9d3907679240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c00fe7f750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d21f4e5cc4e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e68c7f8f448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79f8c120f45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f787b8625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c3f16fcd746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02a47501440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9358e698e42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5 191 702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1 858 888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2 820 086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ERIKSRUD LARS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Smalvollveien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firmapost@ipp.no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989 360 396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IPP AS</a:t>
            </a:r>
          </a:p>
        </p:txBody>
      </p:sp>
    </p:spTree>
  </p:cSld>
  <p:clrMapOvr>
    <a:masterClrMapping xmlns:a="http://schemas.openxmlformats.org/drawingml/2006/main"/>
  </p:clrMapOvr>
</p:sld>
</file>