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7466ea314640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4a3928c88d4478"/>
  </p:sldMasterIdLst>
  <p:sldIdLst>
    <p:sldId xmlns:r="http://schemas.openxmlformats.org/officeDocument/2006/relationships" id="256" r:id="R5af345f3dd8f4ca4"/>
    <p:sldId xmlns:r="http://schemas.openxmlformats.org/officeDocument/2006/relationships" id="257" r:id="R9b0f5c44fd124fef"/>
    <p:sldId xmlns:r="http://schemas.openxmlformats.org/officeDocument/2006/relationships" id="258" r:id="R80175f0de5ac49e0"/>
    <p:sldId xmlns:r="http://schemas.openxmlformats.org/officeDocument/2006/relationships" id="259" r:id="R8bfd62525dc44804"/>
    <p:sldId xmlns:r="http://schemas.openxmlformats.org/officeDocument/2006/relationships" id="260" r:id="R8317f2e62e0347d6"/>
    <p:sldId xmlns:r="http://schemas.openxmlformats.org/officeDocument/2006/relationships" id="261" r:id="Re95c12b6ad7d4154"/>
    <p:sldId xmlns:r="http://schemas.openxmlformats.org/officeDocument/2006/relationships" id="262" r:id="Rf43fd095ff9c4d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4a3928c88d4478" /><Relationship Type="http://schemas.openxmlformats.org/officeDocument/2006/relationships/slide" Target="/ppt/slides/slide1.xml" Id="R5af345f3dd8f4ca4" /><Relationship Type="http://schemas.openxmlformats.org/officeDocument/2006/relationships/slide" Target="/ppt/slides/slide2.xml" Id="R9b0f5c44fd124fef" /><Relationship Type="http://schemas.openxmlformats.org/officeDocument/2006/relationships/slide" Target="/ppt/slides/slide3.xml" Id="R80175f0de5ac49e0" /><Relationship Type="http://schemas.openxmlformats.org/officeDocument/2006/relationships/slide" Target="/ppt/slides/slide4.xml" Id="R8bfd62525dc44804" /><Relationship Type="http://schemas.openxmlformats.org/officeDocument/2006/relationships/slide" Target="/ppt/slides/slide5.xml" Id="R8317f2e62e0347d6" /><Relationship Type="http://schemas.openxmlformats.org/officeDocument/2006/relationships/slide" Target="/ppt/slides/slide6.xml" Id="Re95c12b6ad7d4154" /><Relationship Type="http://schemas.openxmlformats.org/officeDocument/2006/relationships/slide" Target="/ppt/slides/slide7.xml" Id="Rf43fd095ff9c4d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14e36b4efa4e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3f2f5b4f349cc" /><Relationship Type="http://schemas.openxmlformats.org/officeDocument/2006/relationships/theme" Target="/ppt/slideMasters/theme/theme1.xml" Id="R35a1304cd9a44f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a3f2f5b4f349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773e0b5ea4b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d8b9838754b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35bda8fe245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6c80a68554c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4945492e94c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b648b9f5842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05744f7634d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 MYDLAND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 MYDLAND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 MYDLAND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 MYDLAND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 MYDLAND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 MYDLAND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131 922 436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8 221 966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5 733 082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11 734 451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41 071 839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 MYDLAND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 MYDLAND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47 95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post@bjmydland.no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989 351 397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 MYDLAND AS</a:t>
            </a:r>
          </a:p>
        </p:txBody>
      </p:sp>
    </p:spTree>
  </p:cSld>
  <p:clrMapOvr>
    <a:masterClrMapping xmlns:a="http://schemas.openxmlformats.org/drawingml/2006/main"/>
  </p:clrMapOvr>
</p:sld>
</file>