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3ac43b8ca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18800b6664f05"/>
  </p:sldMasterIdLst>
  <p:sldIdLst>
    <p:sldId xmlns:r="http://schemas.openxmlformats.org/officeDocument/2006/relationships" id="256" r:id="R80a3706752814aff"/>
    <p:sldId xmlns:r="http://schemas.openxmlformats.org/officeDocument/2006/relationships" id="257" r:id="R0a89ed1adf9c4e36"/>
    <p:sldId xmlns:r="http://schemas.openxmlformats.org/officeDocument/2006/relationships" id="258" r:id="Rff87e08579e24414"/>
    <p:sldId xmlns:r="http://schemas.openxmlformats.org/officeDocument/2006/relationships" id="259" r:id="Rf566425e27984c6a"/>
    <p:sldId xmlns:r="http://schemas.openxmlformats.org/officeDocument/2006/relationships" id="260" r:id="Rc8b3a65376b24fbf"/>
    <p:sldId xmlns:r="http://schemas.openxmlformats.org/officeDocument/2006/relationships" id="261" r:id="R5db5127a12d14020"/>
    <p:sldId xmlns:r="http://schemas.openxmlformats.org/officeDocument/2006/relationships" id="262" r:id="R213bbe33e08047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18800b6664f05" /><Relationship Type="http://schemas.openxmlformats.org/officeDocument/2006/relationships/slide" Target="/ppt/slides/slide1.xml" Id="R80a3706752814aff" /><Relationship Type="http://schemas.openxmlformats.org/officeDocument/2006/relationships/slide" Target="/ppt/slides/slide2.xml" Id="R0a89ed1adf9c4e36" /><Relationship Type="http://schemas.openxmlformats.org/officeDocument/2006/relationships/slide" Target="/ppt/slides/slide3.xml" Id="Rff87e08579e24414" /><Relationship Type="http://schemas.openxmlformats.org/officeDocument/2006/relationships/slide" Target="/ppt/slides/slide4.xml" Id="Rf566425e27984c6a" /><Relationship Type="http://schemas.openxmlformats.org/officeDocument/2006/relationships/slide" Target="/ppt/slides/slide5.xml" Id="Rc8b3a65376b24fbf" /><Relationship Type="http://schemas.openxmlformats.org/officeDocument/2006/relationships/slide" Target="/ppt/slides/slide6.xml" Id="R5db5127a12d14020" /><Relationship Type="http://schemas.openxmlformats.org/officeDocument/2006/relationships/slide" Target="/ppt/slides/slide7.xml" Id="R213bbe33e08047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75b74ad7944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a90c785ef4294" /><Relationship Type="http://schemas.openxmlformats.org/officeDocument/2006/relationships/theme" Target="/ppt/slideMasters/theme/theme1.xml" Id="R821e4f9d28e741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7a90c785ef42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677af9ef4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23a4b0bfa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62ef7f9c9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467fbf6ca48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d3c97db0142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ec438ab9f47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190710ae244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BYGG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−105 894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494 345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556 549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BENJAMINSEN PER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Bergjevegen 48A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989 348 345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BYGG AS</a:t>
            </a:r>
          </a:p>
        </p:txBody>
      </p:sp>
    </p:spTree>
  </p:cSld>
  <p:clrMapOvr>
    <a:masterClrMapping xmlns:a="http://schemas.openxmlformats.org/drawingml/2006/main"/>
  </p:clrMapOvr>
</p:sld>
</file>