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efc465c1d144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31c02eeb194e72"/>
  </p:sldMasterIdLst>
  <p:sldIdLst>
    <p:sldId xmlns:r="http://schemas.openxmlformats.org/officeDocument/2006/relationships" id="256" r:id="Rd7d208e147c8496f"/>
    <p:sldId xmlns:r="http://schemas.openxmlformats.org/officeDocument/2006/relationships" id="257" r:id="R053d33ebbb7a46ce"/>
    <p:sldId xmlns:r="http://schemas.openxmlformats.org/officeDocument/2006/relationships" id="258" r:id="Ra4bdd7f3bb534c19"/>
    <p:sldId xmlns:r="http://schemas.openxmlformats.org/officeDocument/2006/relationships" id="259" r:id="Rda9f8053881f4387"/>
    <p:sldId xmlns:r="http://schemas.openxmlformats.org/officeDocument/2006/relationships" id="260" r:id="R5eea1fb79d13494b"/>
    <p:sldId xmlns:r="http://schemas.openxmlformats.org/officeDocument/2006/relationships" id="261" r:id="Rb8a8d6040ffb4f69"/>
    <p:sldId xmlns:r="http://schemas.openxmlformats.org/officeDocument/2006/relationships" id="262" r:id="R0be94363dc814c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31c02eeb194e72" /><Relationship Type="http://schemas.openxmlformats.org/officeDocument/2006/relationships/slide" Target="/ppt/slides/slide1.xml" Id="Rd7d208e147c8496f" /><Relationship Type="http://schemas.openxmlformats.org/officeDocument/2006/relationships/slide" Target="/ppt/slides/slide2.xml" Id="R053d33ebbb7a46ce" /><Relationship Type="http://schemas.openxmlformats.org/officeDocument/2006/relationships/slide" Target="/ppt/slides/slide3.xml" Id="Ra4bdd7f3bb534c19" /><Relationship Type="http://schemas.openxmlformats.org/officeDocument/2006/relationships/slide" Target="/ppt/slides/slide4.xml" Id="Rda9f8053881f4387" /><Relationship Type="http://schemas.openxmlformats.org/officeDocument/2006/relationships/slide" Target="/ppt/slides/slide5.xml" Id="R5eea1fb79d13494b" /><Relationship Type="http://schemas.openxmlformats.org/officeDocument/2006/relationships/slide" Target="/ppt/slides/slide6.xml" Id="Rb8a8d6040ffb4f69" /><Relationship Type="http://schemas.openxmlformats.org/officeDocument/2006/relationships/slide" Target="/ppt/slides/slide7.xml" Id="R0be94363dc814c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b2a0c0e79b4f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07e3695274356" /><Relationship Type="http://schemas.openxmlformats.org/officeDocument/2006/relationships/theme" Target="/ppt/slideMasters/theme/theme1.xml" Id="R066864d3ea064a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807e36952743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f774f00004c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78cdc6f6447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ae494ecdc4e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00f78dc1d44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2dfefa39549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5e85f4a1948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19d363b514d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JAASUND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JAASUND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4 095 000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1 377 143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1 016 231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19 986 846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47 266 686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SELVAAG BOLIG ROGALAND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Silurveien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85 09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989 347 365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