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ec4fd030b43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f76bd85f74707"/>
  </p:sldMasterIdLst>
  <p:sldIdLst>
    <p:sldId xmlns:r="http://schemas.openxmlformats.org/officeDocument/2006/relationships" id="256" r:id="R9f859cea15a146bb"/>
    <p:sldId xmlns:r="http://schemas.openxmlformats.org/officeDocument/2006/relationships" id="257" r:id="R17d61e2cb1984b8b"/>
    <p:sldId xmlns:r="http://schemas.openxmlformats.org/officeDocument/2006/relationships" id="258" r:id="R71b739be2f744019"/>
    <p:sldId xmlns:r="http://schemas.openxmlformats.org/officeDocument/2006/relationships" id="259" r:id="Rc8ca0a71a6b44211"/>
    <p:sldId xmlns:r="http://schemas.openxmlformats.org/officeDocument/2006/relationships" id="260" r:id="Rae12aa7994fd4844"/>
    <p:sldId xmlns:r="http://schemas.openxmlformats.org/officeDocument/2006/relationships" id="261" r:id="R1e69b79e695f46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f76bd85f74707" /><Relationship Type="http://schemas.openxmlformats.org/officeDocument/2006/relationships/slide" Target="/ppt/slides/slide1.xml" Id="R9f859cea15a146bb" /><Relationship Type="http://schemas.openxmlformats.org/officeDocument/2006/relationships/slide" Target="/ppt/slides/slide2.xml" Id="R17d61e2cb1984b8b" /><Relationship Type="http://schemas.openxmlformats.org/officeDocument/2006/relationships/slide" Target="/ppt/slides/slide3.xml" Id="R71b739be2f744019" /><Relationship Type="http://schemas.openxmlformats.org/officeDocument/2006/relationships/slide" Target="/ppt/slides/slide4.xml" Id="Rc8ca0a71a6b44211" /><Relationship Type="http://schemas.openxmlformats.org/officeDocument/2006/relationships/slide" Target="/ppt/slides/slide5.xml" Id="Rae12aa7994fd4844" /><Relationship Type="http://schemas.openxmlformats.org/officeDocument/2006/relationships/slide" Target="/ppt/slides/slide6.xml" Id="R1e69b79e695f46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8a3577c9e43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5cae0c7074f14" /><Relationship Type="http://schemas.openxmlformats.org/officeDocument/2006/relationships/theme" Target="/ppt/slideMasters/theme/theme1.xml" Id="R48b427c655db46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d5cae0c707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a260058d345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9dafab7e844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801b255b0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665c00ff54a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fbc2d320d4a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afd41bc9442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JAHNSRUD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JAHNSRUD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2 107 578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871 504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3 940 631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17 277 521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JAHNSRUD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989 338 927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JAHNSRUD EIENDOM AS</a:t>
            </a:r>
          </a:p>
        </p:txBody>
      </p:sp>
    </p:spTree>
  </p:cSld>
  <p:clrMapOvr>
    <a:masterClrMapping xmlns:a="http://schemas.openxmlformats.org/drawingml/2006/main"/>
  </p:clrMapOvr>
</p:sld>
</file>