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7a02e8a34749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1e418b1c5e477e"/>
  </p:sldMasterIdLst>
  <p:sldIdLst>
    <p:sldId xmlns:r="http://schemas.openxmlformats.org/officeDocument/2006/relationships" id="256" r:id="R0e7cd864b0914a42"/>
    <p:sldId xmlns:r="http://schemas.openxmlformats.org/officeDocument/2006/relationships" id="257" r:id="Re4544932d1214646"/>
    <p:sldId xmlns:r="http://schemas.openxmlformats.org/officeDocument/2006/relationships" id="258" r:id="R135718aef84f4c1a"/>
    <p:sldId xmlns:r="http://schemas.openxmlformats.org/officeDocument/2006/relationships" id="259" r:id="Rf0e30696b4e6450b"/>
    <p:sldId xmlns:r="http://schemas.openxmlformats.org/officeDocument/2006/relationships" id="260" r:id="Rbc013973c9cd4d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1e418b1c5e477e" /><Relationship Type="http://schemas.openxmlformats.org/officeDocument/2006/relationships/slide" Target="/ppt/slides/slide1.xml" Id="R0e7cd864b0914a42" /><Relationship Type="http://schemas.openxmlformats.org/officeDocument/2006/relationships/slide" Target="/ppt/slides/slide2.xml" Id="Re4544932d1214646" /><Relationship Type="http://schemas.openxmlformats.org/officeDocument/2006/relationships/slide" Target="/ppt/slides/slide3.xml" Id="R135718aef84f4c1a" /><Relationship Type="http://schemas.openxmlformats.org/officeDocument/2006/relationships/slide" Target="/ppt/slides/slide4.xml" Id="Rf0e30696b4e6450b" /><Relationship Type="http://schemas.openxmlformats.org/officeDocument/2006/relationships/slide" Target="/ppt/slides/slide5.xml" Id="Rbc013973c9cd4d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abeabcb8f74e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b7b0163014a96" /><Relationship Type="http://schemas.openxmlformats.org/officeDocument/2006/relationships/theme" Target="/ppt/slideMasters/theme/theme1.xml" Id="R4ee01163f80246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1b7b0163014a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e184092bd41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bb17c982f4d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0c6c6495d49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ba70c23414f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d8dc6969d41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BEFFEN TANKERS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BEFFEN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BEFFEN TANKERS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BEFFEN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BEFFEN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BEFFEN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989 333 976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BEFFEN TANKERS AS</a:t>
            </a:r>
          </a:p>
        </p:txBody>
      </p:sp>
    </p:spTree>
  </p:cSld>
  <p:clrMapOvr>
    <a:masterClrMapping xmlns:a="http://schemas.openxmlformats.org/drawingml/2006/main"/>
  </p:clrMapOvr>
</p:sld>
</file>