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de87ed01e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6bd82b63b42f0"/>
  </p:sldMasterIdLst>
  <p:sldIdLst>
    <p:sldId xmlns:r="http://schemas.openxmlformats.org/officeDocument/2006/relationships" id="256" r:id="R38d8eeaf302b44b9"/>
    <p:sldId xmlns:r="http://schemas.openxmlformats.org/officeDocument/2006/relationships" id="257" r:id="R41c6aaa9ea1b44ed"/>
    <p:sldId xmlns:r="http://schemas.openxmlformats.org/officeDocument/2006/relationships" id="258" r:id="Ra6b9dc609a834cd1"/>
    <p:sldId xmlns:r="http://schemas.openxmlformats.org/officeDocument/2006/relationships" id="259" r:id="R4fdb31ee6964492d"/>
    <p:sldId xmlns:r="http://schemas.openxmlformats.org/officeDocument/2006/relationships" id="260" r:id="Rbf8114319ea0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6bd82b63b42f0" /><Relationship Type="http://schemas.openxmlformats.org/officeDocument/2006/relationships/slide" Target="/ppt/slides/slide1.xml" Id="R38d8eeaf302b44b9" /><Relationship Type="http://schemas.openxmlformats.org/officeDocument/2006/relationships/slide" Target="/ppt/slides/slide2.xml" Id="R41c6aaa9ea1b44ed" /><Relationship Type="http://schemas.openxmlformats.org/officeDocument/2006/relationships/slide" Target="/ppt/slides/slide3.xml" Id="Ra6b9dc609a834cd1" /><Relationship Type="http://schemas.openxmlformats.org/officeDocument/2006/relationships/slide" Target="/ppt/slides/slide4.xml" Id="R4fdb31ee6964492d" /><Relationship Type="http://schemas.openxmlformats.org/officeDocument/2006/relationships/slide" Target="/ppt/slides/slide5.xml" Id="Rbf8114319ea0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d0ba98e27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d0f34e94f4b76" /><Relationship Type="http://schemas.openxmlformats.org/officeDocument/2006/relationships/theme" Target="/ppt/slideMasters/theme/theme1.xml" Id="Re283d8ed5b46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d0f34e94f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e80ee922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ca5d6cde8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def1e8b66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aa9b8f53c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49fdfae2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989 333 429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RANO BYGG AS</a:t>
            </a:r>
          </a:p>
        </p:txBody>
      </p:sp>
    </p:spTree>
  </p:cSld>
  <p:clrMapOvr>
    <a:masterClrMapping xmlns:a="http://schemas.openxmlformats.org/drawingml/2006/main"/>
  </p:clrMapOvr>
</p:sld>
</file>