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52e44e5e1144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6d48dbb7bc4ad4"/>
  </p:sldMasterIdLst>
  <p:sldIdLst>
    <p:sldId xmlns:r="http://schemas.openxmlformats.org/officeDocument/2006/relationships" id="256" r:id="Re3ccde45a7d64417"/>
    <p:sldId xmlns:r="http://schemas.openxmlformats.org/officeDocument/2006/relationships" id="257" r:id="Rb81193ead02e4015"/>
    <p:sldId xmlns:r="http://schemas.openxmlformats.org/officeDocument/2006/relationships" id="258" r:id="Rf207834454bd42ab"/>
    <p:sldId xmlns:r="http://schemas.openxmlformats.org/officeDocument/2006/relationships" id="259" r:id="Ra0547a77f4164a81"/>
    <p:sldId xmlns:r="http://schemas.openxmlformats.org/officeDocument/2006/relationships" id="260" r:id="R6ed29d8826fd4b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6d48dbb7bc4ad4" /><Relationship Type="http://schemas.openxmlformats.org/officeDocument/2006/relationships/slide" Target="/ppt/slides/slide1.xml" Id="Re3ccde45a7d64417" /><Relationship Type="http://schemas.openxmlformats.org/officeDocument/2006/relationships/slide" Target="/ppt/slides/slide2.xml" Id="Rb81193ead02e4015" /><Relationship Type="http://schemas.openxmlformats.org/officeDocument/2006/relationships/slide" Target="/ppt/slides/slide3.xml" Id="Rf207834454bd42ab" /><Relationship Type="http://schemas.openxmlformats.org/officeDocument/2006/relationships/slide" Target="/ppt/slides/slide4.xml" Id="Ra0547a77f4164a81" /><Relationship Type="http://schemas.openxmlformats.org/officeDocument/2006/relationships/slide" Target="/ppt/slides/slide5.xml" Id="R6ed29d8826fd4b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e37b4f2e0c4b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fddc4fc394a4b" /><Relationship Type="http://schemas.openxmlformats.org/officeDocument/2006/relationships/theme" Target="/ppt/slideMasters/theme/theme1.xml" Id="Ra661e7233e144a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1fddc4fc394a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1bcf22b1f4a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ec88497944f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fbad7bd0f44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fface811a47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ff80adcd649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BJERKE KAFE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 KAFE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989 332 376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KAFE AS</a:t>
            </a:r>
          </a:p>
        </p:txBody>
      </p:sp>
    </p:spTree>
  </p:cSld>
  <p:clrMapOvr>
    <a:masterClrMapping xmlns:a="http://schemas.openxmlformats.org/drawingml/2006/main"/>
  </p:clrMapOvr>
</p:sld>
</file>