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9130ee67540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1a8b4580564a33"/>
  </p:sldMasterIdLst>
  <p:sldIdLst>
    <p:sldId xmlns:r="http://schemas.openxmlformats.org/officeDocument/2006/relationships" id="256" r:id="R6abf7caaa79848ab"/>
    <p:sldId xmlns:r="http://schemas.openxmlformats.org/officeDocument/2006/relationships" id="257" r:id="Rd338d2cb61e74ebe"/>
    <p:sldId xmlns:r="http://schemas.openxmlformats.org/officeDocument/2006/relationships" id="258" r:id="R0b5994fb0bb24fcc"/>
    <p:sldId xmlns:r="http://schemas.openxmlformats.org/officeDocument/2006/relationships" id="259" r:id="R4ac1b3b03f124323"/>
    <p:sldId xmlns:r="http://schemas.openxmlformats.org/officeDocument/2006/relationships" id="260" r:id="R5b9c2f0c0df9476d"/>
    <p:sldId xmlns:r="http://schemas.openxmlformats.org/officeDocument/2006/relationships" id="261" r:id="Rebc1663db78143ec"/>
    <p:sldId xmlns:r="http://schemas.openxmlformats.org/officeDocument/2006/relationships" id="262" r:id="Ra1ab1570d942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a8b4580564a33" /><Relationship Type="http://schemas.openxmlformats.org/officeDocument/2006/relationships/slide" Target="/ppt/slides/slide1.xml" Id="R6abf7caaa79848ab" /><Relationship Type="http://schemas.openxmlformats.org/officeDocument/2006/relationships/slide" Target="/ppt/slides/slide2.xml" Id="Rd338d2cb61e74ebe" /><Relationship Type="http://schemas.openxmlformats.org/officeDocument/2006/relationships/slide" Target="/ppt/slides/slide3.xml" Id="R0b5994fb0bb24fcc" /><Relationship Type="http://schemas.openxmlformats.org/officeDocument/2006/relationships/slide" Target="/ppt/slides/slide4.xml" Id="R4ac1b3b03f124323" /><Relationship Type="http://schemas.openxmlformats.org/officeDocument/2006/relationships/slide" Target="/ppt/slides/slide5.xml" Id="R5b9c2f0c0df9476d" /><Relationship Type="http://schemas.openxmlformats.org/officeDocument/2006/relationships/slide" Target="/ppt/slides/slide6.xml" Id="Rebc1663db78143ec" /><Relationship Type="http://schemas.openxmlformats.org/officeDocument/2006/relationships/slide" Target="/ppt/slides/slide7.xml" Id="Ra1ab1570d942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3040cfd39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cdabcebc54c06" /><Relationship Type="http://schemas.openxmlformats.org/officeDocument/2006/relationships/theme" Target="/ppt/slideMasters/theme/theme1.xml" Id="R7d43e858b946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cdabcebc5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e515f0ebf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943b7c95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e9edaa7844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9b80dd9b9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f004acfd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2666bdf12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ab43ac84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ENØK SYSTEMER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ENØK SYSTEMER HOLDING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235 338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15 195 785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19 113 596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 OTTAR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Bredmyra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1739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post@enoksys.no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www.enoksys.no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989 320 971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 SYSTEMER HOLDING AS</a:t>
            </a:r>
          </a:p>
        </p:txBody>
      </p:sp>
    </p:spTree>
  </p:cSld>
  <p:clrMapOvr>
    <a:masterClrMapping xmlns:a="http://schemas.openxmlformats.org/drawingml/2006/main"/>
  </p:clrMapOvr>
</p:sld>
</file>