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a10b6faba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58e041b424fe4"/>
  </p:sldMasterIdLst>
  <p:sldIdLst>
    <p:sldId xmlns:r="http://schemas.openxmlformats.org/officeDocument/2006/relationships" id="256" r:id="Rfab85f377dc34f05"/>
    <p:sldId xmlns:r="http://schemas.openxmlformats.org/officeDocument/2006/relationships" id="257" r:id="R97ad9ed9eced4383"/>
    <p:sldId xmlns:r="http://schemas.openxmlformats.org/officeDocument/2006/relationships" id="258" r:id="Rfda3bc738f524ea6"/>
    <p:sldId xmlns:r="http://schemas.openxmlformats.org/officeDocument/2006/relationships" id="259" r:id="R8f08d9f76f244188"/>
    <p:sldId xmlns:r="http://schemas.openxmlformats.org/officeDocument/2006/relationships" id="260" r:id="R412051cae62c47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58e041b424fe4" /><Relationship Type="http://schemas.openxmlformats.org/officeDocument/2006/relationships/slide" Target="/ppt/slides/slide1.xml" Id="Rfab85f377dc34f05" /><Relationship Type="http://schemas.openxmlformats.org/officeDocument/2006/relationships/slide" Target="/ppt/slides/slide2.xml" Id="R97ad9ed9eced4383" /><Relationship Type="http://schemas.openxmlformats.org/officeDocument/2006/relationships/slide" Target="/ppt/slides/slide3.xml" Id="Rfda3bc738f524ea6" /><Relationship Type="http://schemas.openxmlformats.org/officeDocument/2006/relationships/slide" Target="/ppt/slides/slide4.xml" Id="R8f08d9f76f244188" /><Relationship Type="http://schemas.openxmlformats.org/officeDocument/2006/relationships/slide" Target="/ppt/slides/slide5.xml" Id="R412051cae62c47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5eff84b17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f39cc19474b0d" /><Relationship Type="http://schemas.openxmlformats.org/officeDocument/2006/relationships/theme" Target="/ppt/slideMasters/theme/theme1.xml" Id="Rec464bf53355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7f39cc19474b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4032be32c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452bdfe334b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b0895787247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73ba90d3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f5bde2ce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KBB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989 316 281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KBB EIENDOM AS</a:t>
            </a:r>
          </a:p>
        </p:txBody>
      </p:sp>
    </p:spTree>
  </p:cSld>
  <p:clrMapOvr>
    <a:masterClrMapping xmlns:a="http://schemas.openxmlformats.org/drawingml/2006/main"/>
  </p:clrMapOvr>
</p:sld>
</file>