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c99f6269d346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2b1d44693548c8"/>
  </p:sldMasterIdLst>
  <p:sldIdLst>
    <p:sldId xmlns:r="http://schemas.openxmlformats.org/officeDocument/2006/relationships" id="256" r:id="Rf6282270dcb24a24"/>
    <p:sldId xmlns:r="http://schemas.openxmlformats.org/officeDocument/2006/relationships" id="257" r:id="Raef1e378a15a4134"/>
    <p:sldId xmlns:r="http://schemas.openxmlformats.org/officeDocument/2006/relationships" id="258" r:id="R18d7a880b1354c30"/>
    <p:sldId xmlns:r="http://schemas.openxmlformats.org/officeDocument/2006/relationships" id="259" r:id="R0bd9f5bb7071425a"/>
    <p:sldId xmlns:r="http://schemas.openxmlformats.org/officeDocument/2006/relationships" id="260" r:id="R1ebcb0502a5f41f3"/>
    <p:sldId xmlns:r="http://schemas.openxmlformats.org/officeDocument/2006/relationships" id="261" r:id="R62faee9f51924700"/>
    <p:sldId xmlns:r="http://schemas.openxmlformats.org/officeDocument/2006/relationships" id="262" r:id="Rbb9a6dfa19c741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b1d44693548c8" /><Relationship Type="http://schemas.openxmlformats.org/officeDocument/2006/relationships/slide" Target="/ppt/slides/slide1.xml" Id="Rf6282270dcb24a24" /><Relationship Type="http://schemas.openxmlformats.org/officeDocument/2006/relationships/slide" Target="/ppt/slides/slide2.xml" Id="Raef1e378a15a4134" /><Relationship Type="http://schemas.openxmlformats.org/officeDocument/2006/relationships/slide" Target="/ppt/slides/slide3.xml" Id="R18d7a880b1354c30" /><Relationship Type="http://schemas.openxmlformats.org/officeDocument/2006/relationships/slide" Target="/ppt/slides/slide4.xml" Id="R0bd9f5bb7071425a" /><Relationship Type="http://schemas.openxmlformats.org/officeDocument/2006/relationships/slide" Target="/ppt/slides/slide5.xml" Id="R1ebcb0502a5f41f3" /><Relationship Type="http://schemas.openxmlformats.org/officeDocument/2006/relationships/slide" Target="/ppt/slides/slide6.xml" Id="R62faee9f51924700" /><Relationship Type="http://schemas.openxmlformats.org/officeDocument/2006/relationships/slide" Target="/ppt/slides/slide7.xml" Id="Rbb9a6dfa19c741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18c7b52d141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297fe685748e4" /><Relationship Type="http://schemas.openxmlformats.org/officeDocument/2006/relationships/theme" Target="/ppt/slideMasters/theme/theme1.xml" Id="R9f0e8afd5dbe4d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9297fe685748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5ce34a7ed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14b8ba1d34f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1a95985442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020fd28964b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11f9944cf4e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75276b67648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e0bba61eb41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DØGNVAKTA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DØGNVAKTA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38 748 172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2 741 163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2 056 391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19 002 935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 GRUPPEN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WAQAS ASLAM RANA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989 310 089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DØGNVAKTA AS</a:t>
            </a:r>
          </a:p>
        </p:txBody>
      </p:sp>
    </p:spTree>
  </p:cSld>
  <p:clrMapOvr>
    <a:masterClrMapping xmlns:a="http://schemas.openxmlformats.org/drawingml/2006/main"/>
  </p:clrMapOvr>
</p:sld>
</file>