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1d14b6d4b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8afd07b3a4555"/>
  </p:sldMasterIdLst>
  <p:sldIdLst>
    <p:sldId xmlns:r="http://schemas.openxmlformats.org/officeDocument/2006/relationships" id="256" r:id="Rb3ecb3cca6bb4ba9"/>
    <p:sldId xmlns:r="http://schemas.openxmlformats.org/officeDocument/2006/relationships" id="257" r:id="Rb388f1b792354ae4"/>
    <p:sldId xmlns:r="http://schemas.openxmlformats.org/officeDocument/2006/relationships" id="258" r:id="R963b89a692744480"/>
    <p:sldId xmlns:r="http://schemas.openxmlformats.org/officeDocument/2006/relationships" id="259" r:id="R640d53c11a404ec6"/>
    <p:sldId xmlns:r="http://schemas.openxmlformats.org/officeDocument/2006/relationships" id="260" r:id="R4c3360c72dab470b"/>
    <p:sldId xmlns:r="http://schemas.openxmlformats.org/officeDocument/2006/relationships" id="261" r:id="R2442f30b69f542cf"/>
    <p:sldId xmlns:r="http://schemas.openxmlformats.org/officeDocument/2006/relationships" id="262" r:id="Raafdc6282e65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8afd07b3a4555" /><Relationship Type="http://schemas.openxmlformats.org/officeDocument/2006/relationships/slide" Target="/ppt/slides/slide1.xml" Id="Rb3ecb3cca6bb4ba9" /><Relationship Type="http://schemas.openxmlformats.org/officeDocument/2006/relationships/slide" Target="/ppt/slides/slide2.xml" Id="Rb388f1b792354ae4" /><Relationship Type="http://schemas.openxmlformats.org/officeDocument/2006/relationships/slide" Target="/ppt/slides/slide3.xml" Id="R963b89a692744480" /><Relationship Type="http://schemas.openxmlformats.org/officeDocument/2006/relationships/slide" Target="/ppt/slides/slide4.xml" Id="R640d53c11a404ec6" /><Relationship Type="http://schemas.openxmlformats.org/officeDocument/2006/relationships/slide" Target="/ppt/slides/slide5.xml" Id="R4c3360c72dab470b" /><Relationship Type="http://schemas.openxmlformats.org/officeDocument/2006/relationships/slide" Target="/ppt/slides/slide6.xml" Id="R2442f30b69f542cf" /><Relationship Type="http://schemas.openxmlformats.org/officeDocument/2006/relationships/slide" Target="/ppt/slides/slide7.xml" Id="Raafdc6282e65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ce9c246f8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0368510f4404" /><Relationship Type="http://schemas.openxmlformats.org/officeDocument/2006/relationships/theme" Target="/ppt/slideMasters/theme/theme1.xml" Id="Rdc5879a50a45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30368510f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f1038286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80ed5702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efc8ab33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ded4fb04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6376b82c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564dc552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f606d589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CHAMONICA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CHAMONICA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VINSLID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CHAMONICA AS</a:t>
            </a:r>
          </a:p>
        </p:txBody>
      </p:sp>
    </p:spTree>
  </p:cSld>
  <p:clrMapOvr>
    <a:masterClrMapping xmlns:a="http://schemas.openxmlformats.org/drawingml/2006/main"/>
  </p:clrMapOvr>
</p:sld>
</file>