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5f21fa978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d6dc4f8b14a15"/>
  </p:sldMasterIdLst>
  <p:sldIdLst>
    <p:sldId xmlns:r="http://schemas.openxmlformats.org/officeDocument/2006/relationships" id="256" r:id="Rc655cb14ac824e68"/>
    <p:sldId xmlns:r="http://schemas.openxmlformats.org/officeDocument/2006/relationships" id="257" r:id="Raeceda49b0f14ef1"/>
    <p:sldId xmlns:r="http://schemas.openxmlformats.org/officeDocument/2006/relationships" id="258" r:id="R07bd653e6f2745f8"/>
    <p:sldId xmlns:r="http://schemas.openxmlformats.org/officeDocument/2006/relationships" id="259" r:id="R1b2a6715e9414514"/>
    <p:sldId xmlns:r="http://schemas.openxmlformats.org/officeDocument/2006/relationships" id="260" r:id="R260f2dc4f4da4ff7"/>
    <p:sldId xmlns:r="http://schemas.openxmlformats.org/officeDocument/2006/relationships" id="261" r:id="R079a70274be94df8"/>
    <p:sldId xmlns:r="http://schemas.openxmlformats.org/officeDocument/2006/relationships" id="262" r:id="Rcb13e78817f3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d6dc4f8b14a15" /><Relationship Type="http://schemas.openxmlformats.org/officeDocument/2006/relationships/slide" Target="/ppt/slides/slide1.xml" Id="Rc655cb14ac824e68" /><Relationship Type="http://schemas.openxmlformats.org/officeDocument/2006/relationships/slide" Target="/ppt/slides/slide2.xml" Id="Raeceda49b0f14ef1" /><Relationship Type="http://schemas.openxmlformats.org/officeDocument/2006/relationships/slide" Target="/ppt/slides/slide3.xml" Id="R07bd653e6f2745f8" /><Relationship Type="http://schemas.openxmlformats.org/officeDocument/2006/relationships/slide" Target="/ppt/slides/slide4.xml" Id="R1b2a6715e9414514" /><Relationship Type="http://schemas.openxmlformats.org/officeDocument/2006/relationships/slide" Target="/ppt/slides/slide5.xml" Id="R260f2dc4f4da4ff7" /><Relationship Type="http://schemas.openxmlformats.org/officeDocument/2006/relationships/slide" Target="/ppt/slides/slide6.xml" Id="R079a70274be94df8" /><Relationship Type="http://schemas.openxmlformats.org/officeDocument/2006/relationships/slide" Target="/ppt/slides/slide7.xml" Id="Rcb13e78817f3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d95a8015c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79fda3bf94636" /><Relationship Type="http://schemas.openxmlformats.org/officeDocument/2006/relationships/theme" Target="/ppt/slideMasters/theme/theme1.xml" Id="R33d17f88d36b46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379fda3bf9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8ffb7b63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63e9a2154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297559f98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c548fad93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e221e2260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92a5b56974c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97631fe0c44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 INVEST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15 778 114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121 587 211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122 227 155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SKORPEN LARS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149C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 INVEST AS</a:t>
            </a:r>
          </a:p>
        </p:txBody>
      </p:sp>
    </p:spTree>
  </p:cSld>
  <p:clrMapOvr>
    <a:masterClrMapping xmlns:a="http://schemas.openxmlformats.org/drawingml/2006/main"/>
  </p:clrMapOvr>
</p:sld>
</file>