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8a88d01a5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51d352758482e"/>
  </p:sldMasterIdLst>
  <p:sldIdLst>
    <p:sldId xmlns:r="http://schemas.openxmlformats.org/officeDocument/2006/relationships" id="256" r:id="Refa15f7ae8af4a09"/>
    <p:sldId xmlns:r="http://schemas.openxmlformats.org/officeDocument/2006/relationships" id="257" r:id="R25a4d18425aa4f6a"/>
    <p:sldId xmlns:r="http://schemas.openxmlformats.org/officeDocument/2006/relationships" id="258" r:id="Reedbdb4c08944a7e"/>
    <p:sldId xmlns:r="http://schemas.openxmlformats.org/officeDocument/2006/relationships" id="259" r:id="Ra881b11bceff4623"/>
    <p:sldId xmlns:r="http://schemas.openxmlformats.org/officeDocument/2006/relationships" id="260" r:id="R0ad34f18396a4126"/>
    <p:sldId xmlns:r="http://schemas.openxmlformats.org/officeDocument/2006/relationships" id="261" r:id="Rf60c791eb82e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51d352758482e" /><Relationship Type="http://schemas.openxmlformats.org/officeDocument/2006/relationships/slide" Target="/ppt/slides/slide1.xml" Id="Refa15f7ae8af4a09" /><Relationship Type="http://schemas.openxmlformats.org/officeDocument/2006/relationships/slide" Target="/ppt/slides/slide2.xml" Id="R25a4d18425aa4f6a" /><Relationship Type="http://schemas.openxmlformats.org/officeDocument/2006/relationships/slide" Target="/ppt/slides/slide3.xml" Id="Reedbdb4c08944a7e" /><Relationship Type="http://schemas.openxmlformats.org/officeDocument/2006/relationships/slide" Target="/ppt/slides/slide4.xml" Id="Ra881b11bceff4623" /><Relationship Type="http://schemas.openxmlformats.org/officeDocument/2006/relationships/slide" Target="/ppt/slides/slide5.xml" Id="R0ad34f18396a4126" /><Relationship Type="http://schemas.openxmlformats.org/officeDocument/2006/relationships/slide" Target="/ppt/slides/slide6.xml" Id="Rf60c791eb82e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a1b5c364c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338fc4bd24b91" /><Relationship Type="http://schemas.openxmlformats.org/officeDocument/2006/relationships/theme" Target="/ppt/slideMasters/theme/theme1.xml" Id="Rc21d8add02d8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338fc4bd2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b64099264e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3b40b236b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9c600f38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8a791e27f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5a4f5b782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a94036dfe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SKORPEN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149C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