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b7bfc8fca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3c3011ae55456e"/>
  </p:sldMasterIdLst>
  <p:sldIdLst>
    <p:sldId xmlns:r="http://schemas.openxmlformats.org/officeDocument/2006/relationships" id="256" r:id="Reae36b4018264d66"/>
    <p:sldId xmlns:r="http://schemas.openxmlformats.org/officeDocument/2006/relationships" id="257" r:id="R519620856b5046c6"/>
    <p:sldId xmlns:r="http://schemas.openxmlformats.org/officeDocument/2006/relationships" id="258" r:id="Rd1cb485869514fef"/>
    <p:sldId xmlns:r="http://schemas.openxmlformats.org/officeDocument/2006/relationships" id="259" r:id="Rfd688ffaad034c4e"/>
    <p:sldId xmlns:r="http://schemas.openxmlformats.org/officeDocument/2006/relationships" id="260" r:id="R68fba8fd0be7438c"/>
    <p:sldId xmlns:r="http://schemas.openxmlformats.org/officeDocument/2006/relationships" id="261" r:id="R51e2d9366ca943f0"/>
    <p:sldId xmlns:r="http://schemas.openxmlformats.org/officeDocument/2006/relationships" id="262" r:id="R14d994e7468e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c3011ae55456e" /><Relationship Type="http://schemas.openxmlformats.org/officeDocument/2006/relationships/slide" Target="/ppt/slides/slide1.xml" Id="Reae36b4018264d66" /><Relationship Type="http://schemas.openxmlformats.org/officeDocument/2006/relationships/slide" Target="/ppt/slides/slide2.xml" Id="R519620856b5046c6" /><Relationship Type="http://schemas.openxmlformats.org/officeDocument/2006/relationships/slide" Target="/ppt/slides/slide3.xml" Id="Rd1cb485869514fef" /><Relationship Type="http://schemas.openxmlformats.org/officeDocument/2006/relationships/slide" Target="/ppt/slides/slide4.xml" Id="Rfd688ffaad034c4e" /><Relationship Type="http://schemas.openxmlformats.org/officeDocument/2006/relationships/slide" Target="/ppt/slides/slide5.xml" Id="R68fba8fd0be7438c" /><Relationship Type="http://schemas.openxmlformats.org/officeDocument/2006/relationships/slide" Target="/ppt/slides/slide6.xml" Id="R51e2d9366ca943f0" /><Relationship Type="http://schemas.openxmlformats.org/officeDocument/2006/relationships/slide" Target="/ppt/slides/slide7.xml" Id="R14d994e7468e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97bcd0787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00fe4938848db" /><Relationship Type="http://schemas.openxmlformats.org/officeDocument/2006/relationships/theme" Target="/ppt/slideMasters/theme/theme1.xml" Id="R0685b9b440f2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d00fe49388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2c6ac31c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88e4caf46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44ef076d64f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6c5e6720d48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17f5c06c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d7aaa4df0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3837f3447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