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ad09ae2bc746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76b78622447a2"/>
  </p:sldMasterIdLst>
  <p:sldIdLst>
    <p:sldId xmlns:r="http://schemas.openxmlformats.org/officeDocument/2006/relationships" id="256" r:id="Rf7dd52eb322a4f4d"/>
    <p:sldId xmlns:r="http://schemas.openxmlformats.org/officeDocument/2006/relationships" id="257" r:id="R65141e89a23840e3"/>
    <p:sldId xmlns:r="http://schemas.openxmlformats.org/officeDocument/2006/relationships" id="258" r:id="R1c9073c17dbd49c0"/>
    <p:sldId xmlns:r="http://schemas.openxmlformats.org/officeDocument/2006/relationships" id="259" r:id="R33fecffcac5443d7"/>
    <p:sldId xmlns:r="http://schemas.openxmlformats.org/officeDocument/2006/relationships" id="260" r:id="R9b147d25752848e5"/>
    <p:sldId xmlns:r="http://schemas.openxmlformats.org/officeDocument/2006/relationships" id="261" r:id="R950a5d9bff48457b"/>
    <p:sldId xmlns:r="http://schemas.openxmlformats.org/officeDocument/2006/relationships" id="262" r:id="R5709e08a2e17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76b78622447a2" /><Relationship Type="http://schemas.openxmlformats.org/officeDocument/2006/relationships/slide" Target="/ppt/slides/slide1.xml" Id="Rf7dd52eb322a4f4d" /><Relationship Type="http://schemas.openxmlformats.org/officeDocument/2006/relationships/slide" Target="/ppt/slides/slide2.xml" Id="R65141e89a23840e3" /><Relationship Type="http://schemas.openxmlformats.org/officeDocument/2006/relationships/slide" Target="/ppt/slides/slide3.xml" Id="R1c9073c17dbd49c0" /><Relationship Type="http://schemas.openxmlformats.org/officeDocument/2006/relationships/slide" Target="/ppt/slides/slide4.xml" Id="R33fecffcac5443d7" /><Relationship Type="http://schemas.openxmlformats.org/officeDocument/2006/relationships/slide" Target="/ppt/slides/slide5.xml" Id="R9b147d25752848e5" /><Relationship Type="http://schemas.openxmlformats.org/officeDocument/2006/relationships/slide" Target="/ppt/slides/slide6.xml" Id="R950a5d9bff48457b" /><Relationship Type="http://schemas.openxmlformats.org/officeDocument/2006/relationships/slide" Target="/ppt/slides/slide7.xml" Id="R5709e08a2e17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4cfe5a69f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adb46a72442a" /><Relationship Type="http://schemas.openxmlformats.org/officeDocument/2006/relationships/theme" Target="/ppt/slideMasters/theme/theme1.xml" Id="R7c6a5a4b006c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9cadb46a7244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82e40ceca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d9a7233e3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1cbf5a06147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5bc13012548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db72986da48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798345cae45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5af052c349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RACACH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RACACH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22 264 854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51 218 529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53 094 805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KORSDALEN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Friggs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