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423e3a4e694d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481464aad9478a"/>
  </p:sldMasterIdLst>
  <p:sldIdLst>
    <p:sldId xmlns:r="http://schemas.openxmlformats.org/officeDocument/2006/relationships" id="256" r:id="R7fb17b0af0f54aee"/>
    <p:sldId xmlns:r="http://schemas.openxmlformats.org/officeDocument/2006/relationships" id="257" r:id="R9c553d09a24b497a"/>
    <p:sldId xmlns:r="http://schemas.openxmlformats.org/officeDocument/2006/relationships" id="258" r:id="Rcf3e259bf42b43c3"/>
    <p:sldId xmlns:r="http://schemas.openxmlformats.org/officeDocument/2006/relationships" id="259" r:id="R34e60caa12064d9d"/>
    <p:sldId xmlns:r="http://schemas.openxmlformats.org/officeDocument/2006/relationships" id="260" r:id="R5dbb77ac2db24edb"/>
    <p:sldId xmlns:r="http://schemas.openxmlformats.org/officeDocument/2006/relationships" id="261" r:id="R924513987f9e4cce"/>
    <p:sldId xmlns:r="http://schemas.openxmlformats.org/officeDocument/2006/relationships" id="262" r:id="Rc179f939d1c54e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481464aad9478a" /><Relationship Type="http://schemas.openxmlformats.org/officeDocument/2006/relationships/slide" Target="/ppt/slides/slide1.xml" Id="R7fb17b0af0f54aee" /><Relationship Type="http://schemas.openxmlformats.org/officeDocument/2006/relationships/slide" Target="/ppt/slides/slide2.xml" Id="R9c553d09a24b497a" /><Relationship Type="http://schemas.openxmlformats.org/officeDocument/2006/relationships/slide" Target="/ppt/slides/slide3.xml" Id="Rcf3e259bf42b43c3" /><Relationship Type="http://schemas.openxmlformats.org/officeDocument/2006/relationships/slide" Target="/ppt/slides/slide4.xml" Id="R34e60caa12064d9d" /><Relationship Type="http://schemas.openxmlformats.org/officeDocument/2006/relationships/slide" Target="/ppt/slides/slide5.xml" Id="R5dbb77ac2db24edb" /><Relationship Type="http://schemas.openxmlformats.org/officeDocument/2006/relationships/slide" Target="/ppt/slides/slide6.xml" Id="R924513987f9e4cce" /><Relationship Type="http://schemas.openxmlformats.org/officeDocument/2006/relationships/slide" Target="/ppt/slides/slide7.xml" Id="Rc179f939d1c54e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e67753905c49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bfd47b6c24d92" /><Relationship Type="http://schemas.openxmlformats.org/officeDocument/2006/relationships/theme" Target="/ppt/slideMasters/theme/theme1.xml" Id="R499b0c73d15c43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bbfd47b6c24d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5a56b84d345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ea2fd492342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921d83ed844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189917f5a4c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48da9de7c40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434986e1e4d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a39dd15e248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868 080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58 024 096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58 214 030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ATLE 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Atle Moen, H0801, Suhms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