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fa60cbe0084b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e4d9db072b47d5"/>
  </p:sldMasterIdLst>
  <p:sldIdLst>
    <p:sldId xmlns:r="http://schemas.openxmlformats.org/officeDocument/2006/relationships" id="256" r:id="Rd90334d1d85e41b6"/>
    <p:sldId xmlns:r="http://schemas.openxmlformats.org/officeDocument/2006/relationships" id="257" r:id="Ra4168118083349bf"/>
    <p:sldId xmlns:r="http://schemas.openxmlformats.org/officeDocument/2006/relationships" id="258" r:id="Ra50b9bddb75f423b"/>
    <p:sldId xmlns:r="http://schemas.openxmlformats.org/officeDocument/2006/relationships" id="259" r:id="R93049520187149eb"/>
    <p:sldId xmlns:r="http://schemas.openxmlformats.org/officeDocument/2006/relationships" id="260" r:id="R0ee70b526ff44214"/>
    <p:sldId xmlns:r="http://schemas.openxmlformats.org/officeDocument/2006/relationships" id="261" r:id="Rabff254f27da45a9"/>
    <p:sldId xmlns:r="http://schemas.openxmlformats.org/officeDocument/2006/relationships" id="262" r:id="R4f34eafb6e3f4a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4d9db072b47d5" /><Relationship Type="http://schemas.openxmlformats.org/officeDocument/2006/relationships/slide" Target="/ppt/slides/slide1.xml" Id="Rd90334d1d85e41b6" /><Relationship Type="http://schemas.openxmlformats.org/officeDocument/2006/relationships/slide" Target="/ppt/slides/slide2.xml" Id="Ra4168118083349bf" /><Relationship Type="http://schemas.openxmlformats.org/officeDocument/2006/relationships/slide" Target="/ppt/slides/slide3.xml" Id="Ra50b9bddb75f423b" /><Relationship Type="http://schemas.openxmlformats.org/officeDocument/2006/relationships/slide" Target="/ppt/slides/slide4.xml" Id="R93049520187149eb" /><Relationship Type="http://schemas.openxmlformats.org/officeDocument/2006/relationships/slide" Target="/ppt/slides/slide5.xml" Id="R0ee70b526ff44214" /><Relationship Type="http://schemas.openxmlformats.org/officeDocument/2006/relationships/slide" Target="/ppt/slides/slide6.xml" Id="Rabff254f27da45a9" /><Relationship Type="http://schemas.openxmlformats.org/officeDocument/2006/relationships/slide" Target="/ppt/slides/slide7.xml" Id="R4f34eafb6e3f4a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a195f4f3b49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049f08b8d4081" /><Relationship Type="http://schemas.openxmlformats.org/officeDocument/2006/relationships/theme" Target="/ppt/slideMasters/theme/theme1.xml" Id="Reffab106aa1349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2049f08b8d40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a8f908bfe45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3195a65da4b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3d89ff66749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fecdd2ef643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2b70df3a74f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4b033f09a4b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1510e24aa41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HARVELAND ASFALTERING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ASFALTERING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HARVELAND ASFALTERING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ASFALTERING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ASFALTERING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ASFALTERING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48 519 278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−2 822 193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−3 721 694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−1 196 074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10 395 851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ASFALTERING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HARVELAND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ASFALTERING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989 301 063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ASFALTERING AS</a:t>
            </a:r>
          </a:p>
        </p:txBody>
      </p:sp>
    </p:spTree>
  </p:cSld>
  <p:clrMapOvr>
    <a:masterClrMapping xmlns:a="http://schemas.openxmlformats.org/drawingml/2006/main"/>
  </p:clrMapOvr>
</p:sld>
</file>