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c19392d9f947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8270f88be34550"/>
  </p:sldMasterIdLst>
  <p:sldIdLst>
    <p:sldId xmlns:r="http://schemas.openxmlformats.org/officeDocument/2006/relationships" id="256" r:id="Rc733858508ea42da"/>
    <p:sldId xmlns:r="http://schemas.openxmlformats.org/officeDocument/2006/relationships" id="257" r:id="R51cdd4463ca24840"/>
    <p:sldId xmlns:r="http://schemas.openxmlformats.org/officeDocument/2006/relationships" id="258" r:id="R0249d3decb684a8f"/>
    <p:sldId xmlns:r="http://schemas.openxmlformats.org/officeDocument/2006/relationships" id="259" r:id="R1dc01b2071f84f60"/>
    <p:sldId xmlns:r="http://schemas.openxmlformats.org/officeDocument/2006/relationships" id="260" r:id="Rdd6d21872c634243"/>
    <p:sldId xmlns:r="http://schemas.openxmlformats.org/officeDocument/2006/relationships" id="261" r:id="R42abf6c5f94f4bde"/>
    <p:sldId xmlns:r="http://schemas.openxmlformats.org/officeDocument/2006/relationships" id="262" r:id="Rb1f4db2f432145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8270f88be34550" /><Relationship Type="http://schemas.openxmlformats.org/officeDocument/2006/relationships/slide" Target="/ppt/slides/slide1.xml" Id="Rc733858508ea42da" /><Relationship Type="http://schemas.openxmlformats.org/officeDocument/2006/relationships/slide" Target="/ppt/slides/slide2.xml" Id="R51cdd4463ca24840" /><Relationship Type="http://schemas.openxmlformats.org/officeDocument/2006/relationships/slide" Target="/ppt/slides/slide3.xml" Id="R0249d3decb684a8f" /><Relationship Type="http://schemas.openxmlformats.org/officeDocument/2006/relationships/slide" Target="/ppt/slides/slide4.xml" Id="R1dc01b2071f84f60" /><Relationship Type="http://schemas.openxmlformats.org/officeDocument/2006/relationships/slide" Target="/ppt/slides/slide5.xml" Id="Rdd6d21872c634243" /><Relationship Type="http://schemas.openxmlformats.org/officeDocument/2006/relationships/slide" Target="/ppt/slides/slide6.xml" Id="R42abf6c5f94f4bde" /><Relationship Type="http://schemas.openxmlformats.org/officeDocument/2006/relationships/slide" Target="/ppt/slides/slide7.xml" Id="Rb1f4db2f432145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acfcdde7214d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13fae2dee43bb" /><Relationship Type="http://schemas.openxmlformats.org/officeDocument/2006/relationships/theme" Target="/ppt/slideMasters/theme/theme1.xml" Id="R83b1da292eff49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113fae2dee43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e46faa9da4b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eb89832c747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32d4d30564a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b1e7c9cd042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a79ae0f5d46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e496a8bb54c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98edcfdaa46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HARVELAND ASFALTERING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HARVELAND ASFALTERING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HARVELAND ASFALTERING AS ble etablert [år] og holder til i Klepp Stasjon.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HARVELAND ASFALTERING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HARVELAND ASFALTERING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HARVELAND ASFALTERING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50 524 229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1 288 421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206 959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−11 918 090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8 573 882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HARVELAND ASFALTERING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HARVELAND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HARVELAND ASFALTERING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4353 Klepp Stasjon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989 301 063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HARVELAND ASFALTERING AS</a:t>
            </a:r>
          </a:p>
        </p:txBody>
      </p:sp>
    </p:spTree>
  </p:cSld>
  <p:clrMapOvr>
    <a:masterClrMapping xmlns:a="http://schemas.openxmlformats.org/drawingml/2006/main"/>
  </p:clrMapOvr>
</p:sld>
</file>