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7b5b5685d7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4ae4ea2b9e4b73"/>
  </p:sldMasterIdLst>
  <p:sldIdLst>
    <p:sldId xmlns:r="http://schemas.openxmlformats.org/officeDocument/2006/relationships" id="256" r:id="Ref12b69939244c28"/>
    <p:sldId xmlns:r="http://schemas.openxmlformats.org/officeDocument/2006/relationships" id="257" r:id="Rf78286fe31f249b3"/>
    <p:sldId xmlns:r="http://schemas.openxmlformats.org/officeDocument/2006/relationships" id="258" r:id="Radf7d60996c84ecf"/>
    <p:sldId xmlns:r="http://schemas.openxmlformats.org/officeDocument/2006/relationships" id="259" r:id="R97aed1cae5014ff0"/>
    <p:sldId xmlns:r="http://schemas.openxmlformats.org/officeDocument/2006/relationships" id="260" r:id="R67bfb2c613694c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ae4ea2b9e4b73" /><Relationship Type="http://schemas.openxmlformats.org/officeDocument/2006/relationships/slide" Target="/ppt/slides/slide1.xml" Id="Ref12b69939244c28" /><Relationship Type="http://schemas.openxmlformats.org/officeDocument/2006/relationships/slide" Target="/ppt/slides/slide2.xml" Id="Rf78286fe31f249b3" /><Relationship Type="http://schemas.openxmlformats.org/officeDocument/2006/relationships/slide" Target="/ppt/slides/slide3.xml" Id="Radf7d60996c84ecf" /><Relationship Type="http://schemas.openxmlformats.org/officeDocument/2006/relationships/slide" Target="/ppt/slides/slide4.xml" Id="R97aed1cae5014ff0" /><Relationship Type="http://schemas.openxmlformats.org/officeDocument/2006/relationships/slide" Target="/ppt/slides/slide5.xml" Id="R67bfb2c613694c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75524735241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d724b1c6f4817" /><Relationship Type="http://schemas.openxmlformats.org/officeDocument/2006/relationships/theme" Target="/ppt/slideMasters/theme/theme1.xml" Id="R1d1c9670de7d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d724b1c6f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36c02c8de49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6cf6b948045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635a417db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a39ed40ab46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26ba5ef4244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TEKNOLOGI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TEKNOLOGI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TEKNOLOGI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TEKNOLOGI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TEKNOLOGI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TEKNOLOGI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989 300 911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TEKNOLOGI HOLDING AS</a:t>
            </a:r>
          </a:p>
        </p:txBody>
      </p:sp>
    </p:spTree>
  </p:cSld>
  <p:clrMapOvr>
    <a:masterClrMapping xmlns:a="http://schemas.openxmlformats.org/drawingml/2006/main"/>
  </p:clrMapOvr>
</p:sld>
</file>