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3b1ded312e4a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d3ac124b1f4d89"/>
  </p:sldMasterIdLst>
  <p:sldIdLst>
    <p:sldId xmlns:r="http://schemas.openxmlformats.org/officeDocument/2006/relationships" id="256" r:id="R5ee0e433159d4880"/>
    <p:sldId xmlns:r="http://schemas.openxmlformats.org/officeDocument/2006/relationships" id="257" r:id="R48225e4ca96f4324"/>
    <p:sldId xmlns:r="http://schemas.openxmlformats.org/officeDocument/2006/relationships" id="258" r:id="Rd5cb61a6d99f4ac2"/>
    <p:sldId xmlns:r="http://schemas.openxmlformats.org/officeDocument/2006/relationships" id="259" r:id="R7cadd0d837424716"/>
    <p:sldId xmlns:r="http://schemas.openxmlformats.org/officeDocument/2006/relationships" id="260" r:id="Re1649b008b0940f4"/>
    <p:sldId xmlns:r="http://schemas.openxmlformats.org/officeDocument/2006/relationships" id="261" r:id="Rb6073e0a18b14f3d"/>
    <p:sldId xmlns:r="http://schemas.openxmlformats.org/officeDocument/2006/relationships" id="262" r:id="R97f23146c7e942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3ac124b1f4d89" /><Relationship Type="http://schemas.openxmlformats.org/officeDocument/2006/relationships/slide" Target="/ppt/slides/slide1.xml" Id="R5ee0e433159d4880" /><Relationship Type="http://schemas.openxmlformats.org/officeDocument/2006/relationships/slide" Target="/ppt/slides/slide2.xml" Id="R48225e4ca96f4324" /><Relationship Type="http://schemas.openxmlformats.org/officeDocument/2006/relationships/slide" Target="/ppt/slides/slide3.xml" Id="Rd5cb61a6d99f4ac2" /><Relationship Type="http://schemas.openxmlformats.org/officeDocument/2006/relationships/slide" Target="/ppt/slides/slide4.xml" Id="R7cadd0d837424716" /><Relationship Type="http://schemas.openxmlformats.org/officeDocument/2006/relationships/slide" Target="/ppt/slides/slide5.xml" Id="Re1649b008b0940f4" /><Relationship Type="http://schemas.openxmlformats.org/officeDocument/2006/relationships/slide" Target="/ppt/slides/slide6.xml" Id="Rb6073e0a18b14f3d" /><Relationship Type="http://schemas.openxmlformats.org/officeDocument/2006/relationships/slide" Target="/ppt/slides/slide7.xml" Id="R97f23146c7e942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280249e0c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630e989864c68" /><Relationship Type="http://schemas.openxmlformats.org/officeDocument/2006/relationships/theme" Target="/ppt/slideMasters/theme/theme1.xml" Id="R885280bddfd34d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7630e989864c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e6113df774a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44135fb8e42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2fdb070c644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f287c6c0846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cb3b6a78b46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8a1a142cd47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c13b797064f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TRONDHEIM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TRONDHEIM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706 808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774 703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2 593 132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GRETHE HOFNES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TRONDSEN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CHARLOTTE HAMMER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TRONDSEN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TRONDSEN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ELIN HOFNES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Leangenvegen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TRONDHEIM AS</a:t>
            </a:r>
          </a:p>
        </p:txBody>
      </p:sp>
    </p:spTree>
  </p:cSld>
  <p:clrMapOvr>
    <a:masterClrMapping xmlns:a="http://schemas.openxmlformats.org/drawingml/2006/main"/>
  </p:clrMapOvr>
</p:sld>
</file>