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e9c8e3e5f246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17e77232cd47e5"/>
  </p:sldMasterIdLst>
  <p:sldIdLst>
    <p:sldId xmlns:r="http://schemas.openxmlformats.org/officeDocument/2006/relationships" id="256" r:id="R2bf6979a45b34413"/>
    <p:sldId xmlns:r="http://schemas.openxmlformats.org/officeDocument/2006/relationships" id="257" r:id="R05ffbdc51e884156"/>
    <p:sldId xmlns:r="http://schemas.openxmlformats.org/officeDocument/2006/relationships" id="258" r:id="Rf174d296bb184969"/>
    <p:sldId xmlns:r="http://schemas.openxmlformats.org/officeDocument/2006/relationships" id="259" r:id="R2735a50ab0b14064"/>
    <p:sldId xmlns:r="http://schemas.openxmlformats.org/officeDocument/2006/relationships" id="260" r:id="Rc80918312b224fe4"/>
    <p:sldId xmlns:r="http://schemas.openxmlformats.org/officeDocument/2006/relationships" id="261" r:id="Raf389620d52544c9"/>
    <p:sldId xmlns:r="http://schemas.openxmlformats.org/officeDocument/2006/relationships" id="262" r:id="R924556187caa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7e77232cd47e5" /><Relationship Type="http://schemas.openxmlformats.org/officeDocument/2006/relationships/slide" Target="/ppt/slides/slide1.xml" Id="R2bf6979a45b34413" /><Relationship Type="http://schemas.openxmlformats.org/officeDocument/2006/relationships/slide" Target="/ppt/slides/slide2.xml" Id="R05ffbdc51e884156" /><Relationship Type="http://schemas.openxmlformats.org/officeDocument/2006/relationships/slide" Target="/ppt/slides/slide3.xml" Id="Rf174d296bb184969" /><Relationship Type="http://schemas.openxmlformats.org/officeDocument/2006/relationships/slide" Target="/ppt/slides/slide4.xml" Id="R2735a50ab0b14064" /><Relationship Type="http://schemas.openxmlformats.org/officeDocument/2006/relationships/slide" Target="/ppt/slides/slide5.xml" Id="Rc80918312b224fe4" /><Relationship Type="http://schemas.openxmlformats.org/officeDocument/2006/relationships/slide" Target="/ppt/slides/slide6.xml" Id="Raf389620d52544c9" /><Relationship Type="http://schemas.openxmlformats.org/officeDocument/2006/relationships/slide" Target="/ppt/slides/slide7.xml" Id="R924556187caa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c970ed581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e937720284423" /><Relationship Type="http://schemas.openxmlformats.org/officeDocument/2006/relationships/theme" Target="/ppt/slideMasters/theme/theme1.xml" Id="R58a94324810f4b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0e93772028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191dcdb074f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0bbb9f6d1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4aa23cbf743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d90c7c715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5f495cf5c42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089b3465b4b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2d6a9d41441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TRONDHEIM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6 713 952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706 808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2 593 132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HOFNES ANNE 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Leangenvegen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989 299 352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