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46adb6766f4c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61b6bb886d4e3d"/>
  </p:sldMasterIdLst>
  <p:sldIdLst>
    <p:sldId xmlns:r="http://schemas.openxmlformats.org/officeDocument/2006/relationships" id="256" r:id="R5d779a9a5550439c"/>
    <p:sldId xmlns:r="http://schemas.openxmlformats.org/officeDocument/2006/relationships" id="257" r:id="R3f29c45228a94019"/>
    <p:sldId xmlns:r="http://schemas.openxmlformats.org/officeDocument/2006/relationships" id="258" r:id="R34372a9de7e34a3b"/>
    <p:sldId xmlns:r="http://schemas.openxmlformats.org/officeDocument/2006/relationships" id="259" r:id="Rd6224d65cc654639"/>
    <p:sldId xmlns:r="http://schemas.openxmlformats.org/officeDocument/2006/relationships" id="260" r:id="Rcddf5c2dd95348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61b6bb886d4e3d" /><Relationship Type="http://schemas.openxmlformats.org/officeDocument/2006/relationships/slide" Target="/ppt/slides/slide1.xml" Id="R5d779a9a5550439c" /><Relationship Type="http://schemas.openxmlformats.org/officeDocument/2006/relationships/slide" Target="/ppt/slides/slide2.xml" Id="R3f29c45228a94019" /><Relationship Type="http://schemas.openxmlformats.org/officeDocument/2006/relationships/slide" Target="/ppt/slides/slide3.xml" Id="R34372a9de7e34a3b" /><Relationship Type="http://schemas.openxmlformats.org/officeDocument/2006/relationships/slide" Target="/ppt/slides/slide4.xml" Id="Rd6224d65cc654639" /><Relationship Type="http://schemas.openxmlformats.org/officeDocument/2006/relationships/slide" Target="/ppt/slides/slide5.xml" Id="Rcddf5c2dd95348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a307a56af348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51e7d4d844655" /><Relationship Type="http://schemas.openxmlformats.org/officeDocument/2006/relationships/theme" Target="/ppt/slideMasters/theme/theme1.xml" Id="Rfdd7b8fde80347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f51e7d4d8446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3b35524cb4a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093cc74c345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9e0e5168141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52a3b0f6442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309255c5c43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DAVOR KNEZEVIC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DAVOR KNEZEVIC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DAVOR KNEZEVIC ble etablert [år] og holder til i Buvika.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DAVOR KNEZEVIC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DAVOR KNEZEVIC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DAVOR KNEZEVIC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Vigdalsvegen 323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7350 Buvika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info@dkbygg.no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www.dkbygg.no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989 292 145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DAVOR KNEZEVIC</a:t>
            </a:r>
          </a:p>
        </p:txBody>
      </p:sp>
    </p:spTree>
  </p:cSld>
  <p:clrMapOvr>
    <a:masterClrMapping xmlns:a="http://schemas.openxmlformats.org/drawingml/2006/main"/>
  </p:clrMapOvr>
</p:sld>
</file>