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aa81ea5dd347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ceffe72e3e47fa"/>
  </p:sldMasterIdLst>
  <p:sldIdLst>
    <p:sldId xmlns:r="http://schemas.openxmlformats.org/officeDocument/2006/relationships" id="256" r:id="Rb0a5dabfbb004f69"/>
    <p:sldId xmlns:r="http://schemas.openxmlformats.org/officeDocument/2006/relationships" id="257" r:id="Rd74fdee19dd94744"/>
    <p:sldId xmlns:r="http://schemas.openxmlformats.org/officeDocument/2006/relationships" id="258" r:id="R96143457c4c2457c"/>
    <p:sldId xmlns:r="http://schemas.openxmlformats.org/officeDocument/2006/relationships" id="259" r:id="R71f0bc96ac2746d2"/>
    <p:sldId xmlns:r="http://schemas.openxmlformats.org/officeDocument/2006/relationships" id="260" r:id="R95e0a45699934f08"/>
    <p:sldId xmlns:r="http://schemas.openxmlformats.org/officeDocument/2006/relationships" id="261" r:id="R6971412061ec413a"/>
    <p:sldId xmlns:r="http://schemas.openxmlformats.org/officeDocument/2006/relationships" id="262" r:id="R3005c50cc6b341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effe72e3e47fa" /><Relationship Type="http://schemas.openxmlformats.org/officeDocument/2006/relationships/slide" Target="/ppt/slides/slide1.xml" Id="Rb0a5dabfbb004f69" /><Relationship Type="http://schemas.openxmlformats.org/officeDocument/2006/relationships/slide" Target="/ppt/slides/slide2.xml" Id="Rd74fdee19dd94744" /><Relationship Type="http://schemas.openxmlformats.org/officeDocument/2006/relationships/slide" Target="/ppt/slides/slide3.xml" Id="R96143457c4c2457c" /><Relationship Type="http://schemas.openxmlformats.org/officeDocument/2006/relationships/slide" Target="/ppt/slides/slide4.xml" Id="R71f0bc96ac2746d2" /><Relationship Type="http://schemas.openxmlformats.org/officeDocument/2006/relationships/slide" Target="/ppt/slides/slide5.xml" Id="R95e0a45699934f08" /><Relationship Type="http://schemas.openxmlformats.org/officeDocument/2006/relationships/slide" Target="/ppt/slides/slide6.xml" Id="R6971412061ec413a" /><Relationship Type="http://schemas.openxmlformats.org/officeDocument/2006/relationships/slide" Target="/ppt/slides/slide7.xml" Id="R3005c50cc6b341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19cb7828145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1f7a882704a34" /><Relationship Type="http://schemas.openxmlformats.org/officeDocument/2006/relationships/theme" Target="/ppt/slideMasters/theme/theme1.xml" Id="R5459bc08700949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31f7a88270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78927d7724b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f76ad2e58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bd266683943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c25afd8e549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17e0e086d4e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78112d96746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150c06e5f4f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GEOMECH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GEOMECH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1 055 249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KEANEY GEMMA MARIA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