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1b0409e1e41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6025d7f244403c"/>
  </p:sldMasterIdLst>
  <p:sldIdLst>
    <p:sldId xmlns:r="http://schemas.openxmlformats.org/officeDocument/2006/relationships" id="256" r:id="Rec779a591b0d4921"/>
    <p:sldId xmlns:r="http://schemas.openxmlformats.org/officeDocument/2006/relationships" id="257" r:id="R8b28b9f09c6745f3"/>
    <p:sldId xmlns:r="http://schemas.openxmlformats.org/officeDocument/2006/relationships" id="258" r:id="R92824a2a099345b4"/>
    <p:sldId xmlns:r="http://schemas.openxmlformats.org/officeDocument/2006/relationships" id="259" r:id="R51d11a1190de455f"/>
    <p:sldId xmlns:r="http://schemas.openxmlformats.org/officeDocument/2006/relationships" id="260" r:id="R0541f57d1157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025d7f244403c" /><Relationship Type="http://schemas.openxmlformats.org/officeDocument/2006/relationships/slide" Target="/ppt/slides/slide1.xml" Id="Rec779a591b0d4921" /><Relationship Type="http://schemas.openxmlformats.org/officeDocument/2006/relationships/slide" Target="/ppt/slides/slide2.xml" Id="R8b28b9f09c6745f3" /><Relationship Type="http://schemas.openxmlformats.org/officeDocument/2006/relationships/slide" Target="/ppt/slides/slide3.xml" Id="R92824a2a099345b4" /><Relationship Type="http://schemas.openxmlformats.org/officeDocument/2006/relationships/slide" Target="/ppt/slides/slide4.xml" Id="R51d11a1190de455f" /><Relationship Type="http://schemas.openxmlformats.org/officeDocument/2006/relationships/slide" Target="/ppt/slides/slide5.xml" Id="R0541f57d1157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12d902e61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11b9216094d5a" /><Relationship Type="http://schemas.openxmlformats.org/officeDocument/2006/relationships/theme" Target="/ppt/slideMasters/theme/theme1.xml" Id="Rd9f3c0b2faeb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511b921609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0f077fb4445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091d7949547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27703bd6e4d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722f97df24b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7b3c4befd4a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CYDONIA INC.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CYDONIA INC. ble etablert [år] og holder til i Mahe.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 Victoria house, Victoria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989 289 616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CYDONIA INC.</a:t>
            </a:r>
          </a:p>
        </p:txBody>
      </p:sp>
    </p:spTree>
  </p:cSld>
  <p:clrMapOvr>
    <a:masterClrMapping xmlns:a="http://schemas.openxmlformats.org/drawingml/2006/main"/>
  </p:clrMapOvr>
</p:sld>
</file>