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397e4e59bf49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813da3792741fd"/>
  </p:sldMasterIdLst>
  <p:sldIdLst>
    <p:sldId xmlns:r="http://schemas.openxmlformats.org/officeDocument/2006/relationships" id="256" r:id="R986cd45eac3d4425"/>
    <p:sldId xmlns:r="http://schemas.openxmlformats.org/officeDocument/2006/relationships" id="257" r:id="R12c8cd4a03654426"/>
    <p:sldId xmlns:r="http://schemas.openxmlformats.org/officeDocument/2006/relationships" id="258" r:id="R5745d785b2164d11"/>
    <p:sldId xmlns:r="http://schemas.openxmlformats.org/officeDocument/2006/relationships" id="259" r:id="R9bc47f47fb0b4882"/>
    <p:sldId xmlns:r="http://schemas.openxmlformats.org/officeDocument/2006/relationships" id="260" r:id="Rce3829d891964b53"/>
    <p:sldId xmlns:r="http://schemas.openxmlformats.org/officeDocument/2006/relationships" id="261" r:id="Re541c56b5f47424b"/>
    <p:sldId xmlns:r="http://schemas.openxmlformats.org/officeDocument/2006/relationships" id="262" r:id="R9e4b711a09b54b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813da3792741fd" /><Relationship Type="http://schemas.openxmlformats.org/officeDocument/2006/relationships/slide" Target="/ppt/slides/slide1.xml" Id="R986cd45eac3d4425" /><Relationship Type="http://schemas.openxmlformats.org/officeDocument/2006/relationships/slide" Target="/ppt/slides/slide2.xml" Id="R12c8cd4a03654426" /><Relationship Type="http://schemas.openxmlformats.org/officeDocument/2006/relationships/slide" Target="/ppt/slides/slide3.xml" Id="R5745d785b2164d11" /><Relationship Type="http://schemas.openxmlformats.org/officeDocument/2006/relationships/slide" Target="/ppt/slides/slide4.xml" Id="R9bc47f47fb0b4882" /><Relationship Type="http://schemas.openxmlformats.org/officeDocument/2006/relationships/slide" Target="/ppt/slides/slide5.xml" Id="Rce3829d891964b53" /><Relationship Type="http://schemas.openxmlformats.org/officeDocument/2006/relationships/slide" Target="/ppt/slides/slide6.xml" Id="Re541c56b5f47424b" /><Relationship Type="http://schemas.openxmlformats.org/officeDocument/2006/relationships/slide" Target="/ppt/slides/slide7.xml" Id="R9e4b711a09b54b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73e26ccc184d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0c771db1c54dc6" /><Relationship Type="http://schemas.openxmlformats.org/officeDocument/2006/relationships/theme" Target="/ppt/slideMasters/theme/theme1.xml" Id="Rc23d79776a5d48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0c771db1c54d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603a9edb4d4e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dcbefd691944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bef40258a24c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3b72e5e8cf4e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a8edc8d0604a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95e72077284b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a1332f95e540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HØNEFOSS VVS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HØNEFOSS VVS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HØNEFOSS VVS HOLDING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HØNEFOSS VVS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HØNEFOSS VVS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HØNEFOSS VVS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−71 129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10 581 005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10 602 520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HØNEFOSS VVS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SKREDSHOL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HØNEFOSS VVS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3511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13 91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989 289 608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HØNEFOSS VVS HOLDING AS</a:t>
            </a:r>
          </a:p>
        </p:txBody>
      </p:sp>
    </p:spTree>
  </p:cSld>
  <p:clrMapOvr>
    <a:masterClrMapping xmlns:a="http://schemas.openxmlformats.org/drawingml/2006/main"/>
  </p:clrMapOvr>
</p:sld>
</file>