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eeb715b5b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590334041474d"/>
  </p:sldMasterIdLst>
  <p:sldIdLst>
    <p:sldId xmlns:r="http://schemas.openxmlformats.org/officeDocument/2006/relationships" id="256" r:id="R97264df96c634765"/>
    <p:sldId xmlns:r="http://schemas.openxmlformats.org/officeDocument/2006/relationships" id="257" r:id="R00bbf2b4ec934e9f"/>
    <p:sldId xmlns:r="http://schemas.openxmlformats.org/officeDocument/2006/relationships" id="258" r:id="R8eafa8bafa004bde"/>
    <p:sldId xmlns:r="http://schemas.openxmlformats.org/officeDocument/2006/relationships" id="259" r:id="R2f287af89fb843ce"/>
    <p:sldId xmlns:r="http://schemas.openxmlformats.org/officeDocument/2006/relationships" id="260" r:id="Rd382f6dbd0a146ef"/>
    <p:sldId xmlns:r="http://schemas.openxmlformats.org/officeDocument/2006/relationships" id="261" r:id="R2bf485736d2342f7"/>
    <p:sldId xmlns:r="http://schemas.openxmlformats.org/officeDocument/2006/relationships" id="262" r:id="R6b3e1ccf539549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590334041474d" /><Relationship Type="http://schemas.openxmlformats.org/officeDocument/2006/relationships/slide" Target="/ppt/slides/slide1.xml" Id="R97264df96c634765" /><Relationship Type="http://schemas.openxmlformats.org/officeDocument/2006/relationships/slide" Target="/ppt/slides/slide2.xml" Id="R00bbf2b4ec934e9f" /><Relationship Type="http://schemas.openxmlformats.org/officeDocument/2006/relationships/slide" Target="/ppt/slides/slide3.xml" Id="R8eafa8bafa004bde" /><Relationship Type="http://schemas.openxmlformats.org/officeDocument/2006/relationships/slide" Target="/ppt/slides/slide4.xml" Id="R2f287af89fb843ce" /><Relationship Type="http://schemas.openxmlformats.org/officeDocument/2006/relationships/slide" Target="/ppt/slides/slide5.xml" Id="Rd382f6dbd0a146ef" /><Relationship Type="http://schemas.openxmlformats.org/officeDocument/2006/relationships/slide" Target="/ppt/slides/slide6.xml" Id="R2bf485736d2342f7" /><Relationship Type="http://schemas.openxmlformats.org/officeDocument/2006/relationships/slide" Target="/ppt/slides/slide7.xml" Id="R6b3e1ccf539549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11cc873b6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310477541475c" /><Relationship Type="http://schemas.openxmlformats.org/officeDocument/2006/relationships/theme" Target="/ppt/slideMasters/theme/theme1.xml" Id="Rf15f1470364e45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310477541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d89a04212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8dbaae0a0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7a5d17f19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c1fbbbc514b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e7e979574f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6b49687d3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b5cbf5671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HØNEFOSS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HØNEFOSS VVS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10 602 520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SKREDSHOL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13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HØNEFOSS VVS HOLDING AS</a:t>
            </a:r>
          </a:p>
        </p:txBody>
      </p:sp>
    </p:spTree>
  </p:cSld>
  <p:clrMapOvr>
    <a:masterClrMapping xmlns:a="http://schemas.openxmlformats.org/drawingml/2006/main"/>
  </p:clrMapOvr>
</p:sld>
</file>