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b696873f1144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af2f7db41d49d1"/>
  </p:sldMasterIdLst>
  <p:sldIdLst>
    <p:sldId xmlns:r="http://schemas.openxmlformats.org/officeDocument/2006/relationships" id="256" r:id="Rbcd7dc90636043e0"/>
    <p:sldId xmlns:r="http://schemas.openxmlformats.org/officeDocument/2006/relationships" id="257" r:id="R7c386a6d764c4d14"/>
    <p:sldId xmlns:r="http://schemas.openxmlformats.org/officeDocument/2006/relationships" id="258" r:id="R7409421613c04400"/>
    <p:sldId xmlns:r="http://schemas.openxmlformats.org/officeDocument/2006/relationships" id="259" r:id="R77d8c2b5c89b4c9e"/>
    <p:sldId xmlns:r="http://schemas.openxmlformats.org/officeDocument/2006/relationships" id="260" r:id="Rbac2d957d4b641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af2f7db41d49d1" /><Relationship Type="http://schemas.openxmlformats.org/officeDocument/2006/relationships/slide" Target="/ppt/slides/slide1.xml" Id="Rbcd7dc90636043e0" /><Relationship Type="http://schemas.openxmlformats.org/officeDocument/2006/relationships/slide" Target="/ppt/slides/slide2.xml" Id="R7c386a6d764c4d14" /><Relationship Type="http://schemas.openxmlformats.org/officeDocument/2006/relationships/slide" Target="/ppt/slides/slide3.xml" Id="R7409421613c04400" /><Relationship Type="http://schemas.openxmlformats.org/officeDocument/2006/relationships/slide" Target="/ppt/slides/slide4.xml" Id="R77d8c2b5c89b4c9e" /><Relationship Type="http://schemas.openxmlformats.org/officeDocument/2006/relationships/slide" Target="/ppt/slides/slide5.xml" Id="Rbac2d957d4b641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6aab4253ef43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7ed211bd3e4d16" /><Relationship Type="http://schemas.openxmlformats.org/officeDocument/2006/relationships/theme" Target="/ppt/slideMasters/theme/theme1.xml" Id="Rfd0a16c85b454f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7ed211bd3e4d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56bdf5add542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484df50c0844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92047f89464f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ddd3eeec134e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7e19fda7b344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CYDONIA INC. NUF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CYDONIA INC. NUF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CYDONIA INC. NUF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CYDONIA INC. NUF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CYDONIA INC. NUF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CYDONIA INC. NUF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Industrigata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91 50 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chraa@online.no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989 289 586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CYDONIA INC. NUF</a:t>
            </a:r>
          </a:p>
        </p:txBody>
      </p:sp>
    </p:spTree>
  </p:cSld>
  <p:clrMapOvr>
    <a:masterClrMapping xmlns:a="http://schemas.openxmlformats.org/drawingml/2006/main"/>
  </p:clrMapOvr>
</p:sld>
</file>