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3ab5c557a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a217f2e3e49dd"/>
  </p:sldMasterIdLst>
  <p:sldIdLst>
    <p:sldId xmlns:r="http://schemas.openxmlformats.org/officeDocument/2006/relationships" id="256" r:id="R3ea28df3aa9d46b6"/>
    <p:sldId xmlns:r="http://schemas.openxmlformats.org/officeDocument/2006/relationships" id="257" r:id="R01df5b83884d4753"/>
    <p:sldId xmlns:r="http://schemas.openxmlformats.org/officeDocument/2006/relationships" id="258" r:id="R7b2c938b82d543e9"/>
    <p:sldId xmlns:r="http://schemas.openxmlformats.org/officeDocument/2006/relationships" id="259" r:id="R0792f7b209b44a72"/>
    <p:sldId xmlns:r="http://schemas.openxmlformats.org/officeDocument/2006/relationships" id="260" r:id="Rc828182a3de342fe"/>
    <p:sldId xmlns:r="http://schemas.openxmlformats.org/officeDocument/2006/relationships" id="261" r:id="Rc8cde4a93228426f"/>
    <p:sldId xmlns:r="http://schemas.openxmlformats.org/officeDocument/2006/relationships" id="262" r:id="R4742e3dd3a8843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a217f2e3e49dd" /><Relationship Type="http://schemas.openxmlformats.org/officeDocument/2006/relationships/slide" Target="/ppt/slides/slide1.xml" Id="R3ea28df3aa9d46b6" /><Relationship Type="http://schemas.openxmlformats.org/officeDocument/2006/relationships/slide" Target="/ppt/slides/slide2.xml" Id="R01df5b83884d4753" /><Relationship Type="http://schemas.openxmlformats.org/officeDocument/2006/relationships/slide" Target="/ppt/slides/slide3.xml" Id="R7b2c938b82d543e9" /><Relationship Type="http://schemas.openxmlformats.org/officeDocument/2006/relationships/slide" Target="/ppt/slides/slide4.xml" Id="R0792f7b209b44a72" /><Relationship Type="http://schemas.openxmlformats.org/officeDocument/2006/relationships/slide" Target="/ppt/slides/slide5.xml" Id="Rc828182a3de342fe" /><Relationship Type="http://schemas.openxmlformats.org/officeDocument/2006/relationships/slide" Target="/ppt/slides/slide6.xml" Id="Rc8cde4a93228426f" /><Relationship Type="http://schemas.openxmlformats.org/officeDocument/2006/relationships/slide" Target="/ppt/slides/slide7.xml" Id="R4742e3dd3a8843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ff212bd5e40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aeef2a63c476d" /><Relationship Type="http://schemas.openxmlformats.org/officeDocument/2006/relationships/theme" Target="/ppt/slideMasters/theme/theme1.xml" Id="Ra79ef88b7a7e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3aeef2a63c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318b7e4ef4f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e00a2586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21136ae5342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efcacd0e44f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e7c12db3b48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2a615213441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3427b5044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MJØSEN EIENDOM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−575 343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4 619 616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5 645 073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312 507 184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GRUVA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SOL-TUN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Skari, 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MJØSEN EIENDOM AS</a:t>
            </a:r>
          </a:p>
        </p:txBody>
      </p:sp>
    </p:spTree>
  </p:cSld>
  <p:clrMapOvr>
    <a:masterClrMapping xmlns:a="http://schemas.openxmlformats.org/drawingml/2006/main"/>
  </p:clrMapOvr>
</p:sld>
</file>