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ba735a3d0a74c6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75ef09b2fdf4cdd"/>
  </p:sldMasterIdLst>
  <p:sldIdLst>
    <p:sldId xmlns:r="http://schemas.openxmlformats.org/officeDocument/2006/relationships" id="256" r:id="R9979387b1a134f3d"/>
    <p:sldId xmlns:r="http://schemas.openxmlformats.org/officeDocument/2006/relationships" id="257" r:id="Rd3e2df078a364c98"/>
    <p:sldId xmlns:r="http://schemas.openxmlformats.org/officeDocument/2006/relationships" id="258" r:id="R267c516237f04438"/>
    <p:sldId xmlns:r="http://schemas.openxmlformats.org/officeDocument/2006/relationships" id="259" r:id="R19d66cb2cdb1405c"/>
    <p:sldId xmlns:r="http://schemas.openxmlformats.org/officeDocument/2006/relationships" id="260" r:id="R1096677201bc4f0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75ef09b2fdf4cdd" /><Relationship Type="http://schemas.openxmlformats.org/officeDocument/2006/relationships/slide" Target="/ppt/slides/slide1.xml" Id="R9979387b1a134f3d" /><Relationship Type="http://schemas.openxmlformats.org/officeDocument/2006/relationships/slide" Target="/ppt/slides/slide2.xml" Id="Rd3e2df078a364c98" /><Relationship Type="http://schemas.openxmlformats.org/officeDocument/2006/relationships/slide" Target="/ppt/slides/slide3.xml" Id="R267c516237f04438" /><Relationship Type="http://schemas.openxmlformats.org/officeDocument/2006/relationships/slide" Target="/ppt/slides/slide4.xml" Id="R19d66cb2cdb1405c" /><Relationship Type="http://schemas.openxmlformats.org/officeDocument/2006/relationships/slide" Target="/ppt/slides/slide5.xml" Id="R1096677201bc4f0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78fe147cc3b427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34a6abe8d64872" /><Relationship Type="http://schemas.openxmlformats.org/officeDocument/2006/relationships/theme" Target="/ppt/slideMasters/theme/theme1.xml" Id="Rea7863258df1461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f34a6abe8d6487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ed0e2355db43a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430f076beb492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5341c7beb94b6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c3c588367849d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f5efc0c69e420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BADILUX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BADILUX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BADILUX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BADILUX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BADILUX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BADILUX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989 287 370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BADILUX AS</a:t>
            </a:r>
          </a:p>
        </p:txBody>
      </p:sp>
    </p:spTree>
  </p:cSld>
  <p:clrMapOvr>
    <a:masterClrMapping xmlns:a="http://schemas.openxmlformats.org/drawingml/2006/main"/>
  </p:clrMapOvr>
</p:sld>
</file>