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b28a3672b645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2bdb91800b43f8"/>
  </p:sldMasterIdLst>
  <p:sldIdLst>
    <p:sldId xmlns:r="http://schemas.openxmlformats.org/officeDocument/2006/relationships" id="256" r:id="Re0db9a62163a4c87"/>
    <p:sldId xmlns:r="http://schemas.openxmlformats.org/officeDocument/2006/relationships" id="257" r:id="R1a972ea65cbd4153"/>
    <p:sldId xmlns:r="http://schemas.openxmlformats.org/officeDocument/2006/relationships" id="258" r:id="Rdb426890f248456b"/>
    <p:sldId xmlns:r="http://schemas.openxmlformats.org/officeDocument/2006/relationships" id="259" r:id="R13f64887536947ee"/>
    <p:sldId xmlns:r="http://schemas.openxmlformats.org/officeDocument/2006/relationships" id="260" r:id="R7165bd5e2362493e"/>
    <p:sldId xmlns:r="http://schemas.openxmlformats.org/officeDocument/2006/relationships" id="261" r:id="Rd18285cab12b4960"/>
    <p:sldId xmlns:r="http://schemas.openxmlformats.org/officeDocument/2006/relationships" id="262" r:id="Rb6392463b8cf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bdb91800b43f8" /><Relationship Type="http://schemas.openxmlformats.org/officeDocument/2006/relationships/slide" Target="/ppt/slides/slide1.xml" Id="Re0db9a62163a4c87" /><Relationship Type="http://schemas.openxmlformats.org/officeDocument/2006/relationships/slide" Target="/ppt/slides/slide2.xml" Id="R1a972ea65cbd4153" /><Relationship Type="http://schemas.openxmlformats.org/officeDocument/2006/relationships/slide" Target="/ppt/slides/slide3.xml" Id="Rdb426890f248456b" /><Relationship Type="http://schemas.openxmlformats.org/officeDocument/2006/relationships/slide" Target="/ppt/slides/slide4.xml" Id="R13f64887536947ee" /><Relationship Type="http://schemas.openxmlformats.org/officeDocument/2006/relationships/slide" Target="/ppt/slides/slide5.xml" Id="R7165bd5e2362493e" /><Relationship Type="http://schemas.openxmlformats.org/officeDocument/2006/relationships/slide" Target="/ppt/slides/slide6.xml" Id="Rd18285cab12b4960" /><Relationship Type="http://schemas.openxmlformats.org/officeDocument/2006/relationships/slide" Target="/ppt/slides/slide7.xml" Id="Rb6392463b8cf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2619a80d1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ee53e76f640e7" /><Relationship Type="http://schemas.openxmlformats.org/officeDocument/2006/relationships/theme" Target="/ppt/slideMasters/theme/theme1.xml" Id="R5e40e67fd03141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6ee53e76f640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f6af9a5a447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3a3ab08674b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501c5cb56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20144994044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cbb34454b4a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1b01b121242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8224f5c5f49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NÆVRALØKKA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NÆVRALØKKA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NÆVRALØKKA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NÆVRALØKKA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NÆVRALØKKA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NÆVRALØKKA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602 373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NÆVRALØKKA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MALBEC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NÆVRALØKKA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989 286 455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NÆVRALØKKA AS</a:t>
            </a:r>
          </a:p>
        </p:txBody>
      </p:sp>
    </p:spTree>
  </p:cSld>
  <p:clrMapOvr>
    <a:masterClrMapping xmlns:a="http://schemas.openxmlformats.org/drawingml/2006/main"/>
  </p:clrMapOvr>
</p:sld>
</file>