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1ae366138f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002a1f3464cd2"/>
  </p:sldMasterIdLst>
  <p:sldIdLst>
    <p:sldId xmlns:r="http://schemas.openxmlformats.org/officeDocument/2006/relationships" id="256" r:id="R89d994aea57a4c2a"/>
    <p:sldId xmlns:r="http://schemas.openxmlformats.org/officeDocument/2006/relationships" id="257" r:id="R3a3d36b396ed4475"/>
    <p:sldId xmlns:r="http://schemas.openxmlformats.org/officeDocument/2006/relationships" id="258" r:id="R8b0a3995951945e8"/>
    <p:sldId xmlns:r="http://schemas.openxmlformats.org/officeDocument/2006/relationships" id="259" r:id="R82eca00a18044180"/>
    <p:sldId xmlns:r="http://schemas.openxmlformats.org/officeDocument/2006/relationships" id="260" r:id="R9823dac933d94566"/>
    <p:sldId xmlns:r="http://schemas.openxmlformats.org/officeDocument/2006/relationships" id="261" r:id="R6ff3344ddb604a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002a1f3464cd2" /><Relationship Type="http://schemas.openxmlformats.org/officeDocument/2006/relationships/slide" Target="/ppt/slides/slide1.xml" Id="R89d994aea57a4c2a" /><Relationship Type="http://schemas.openxmlformats.org/officeDocument/2006/relationships/slide" Target="/ppt/slides/slide2.xml" Id="R3a3d36b396ed4475" /><Relationship Type="http://schemas.openxmlformats.org/officeDocument/2006/relationships/slide" Target="/ppt/slides/slide3.xml" Id="R8b0a3995951945e8" /><Relationship Type="http://schemas.openxmlformats.org/officeDocument/2006/relationships/slide" Target="/ppt/slides/slide4.xml" Id="R82eca00a18044180" /><Relationship Type="http://schemas.openxmlformats.org/officeDocument/2006/relationships/slide" Target="/ppt/slides/slide5.xml" Id="R9823dac933d94566" /><Relationship Type="http://schemas.openxmlformats.org/officeDocument/2006/relationships/slide" Target="/ppt/slides/slide6.xml" Id="R6ff3344ddb604a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57c25924e45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ed5fd671c4b35" /><Relationship Type="http://schemas.openxmlformats.org/officeDocument/2006/relationships/theme" Target="/ppt/slideMasters/theme/theme1.xml" Id="R14e4d1743e7d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ced5fd671c4b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0bfc0b7aa4a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5cf7897074e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ea70b217b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e8621de02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f38c5d80e4b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b881613c94d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1 566 184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989 284 983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PKL HOLDING AS</a:t>
            </a:r>
          </a:p>
        </p:txBody>
      </p:sp>
    </p:spTree>
  </p:cSld>
  <p:clrMapOvr>
    <a:masterClrMapping xmlns:a="http://schemas.openxmlformats.org/drawingml/2006/main"/>
  </p:clrMapOvr>
</p:sld>
</file>