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ccfc39b3e42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9fe580cb234515"/>
  </p:sldMasterIdLst>
  <p:sldIdLst>
    <p:sldId xmlns:r="http://schemas.openxmlformats.org/officeDocument/2006/relationships" id="256" r:id="R87d306f2af974942"/>
    <p:sldId xmlns:r="http://schemas.openxmlformats.org/officeDocument/2006/relationships" id="257" r:id="R190aa43ac2b54ee0"/>
    <p:sldId xmlns:r="http://schemas.openxmlformats.org/officeDocument/2006/relationships" id="258" r:id="R1f9093f161934897"/>
    <p:sldId xmlns:r="http://schemas.openxmlformats.org/officeDocument/2006/relationships" id="259" r:id="R58e1acd7809c45f4"/>
    <p:sldId xmlns:r="http://schemas.openxmlformats.org/officeDocument/2006/relationships" id="260" r:id="R09c64ec342e24473"/>
    <p:sldId xmlns:r="http://schemas.openxmlformats.org/officeDocument/2006/relationships" id="261" r:id="R5737fb7d23d94264"/>
    <p:sldId xmlns:r="http://schemas.openxmlformats.org/officeDocument/2006/relationships" id="262" r:id="R0784450ea9c3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fe580cb234515" /><Relationship Type="http://schemas.openxmlformats.org/officeDocument/2006/relationships/slide" Target="/ppt/slides/slide1.xml" Id="R87d306f2af974942" /><Relationship Type="http://schemas.openxmlformats.org/officeDocument/2006/relationships/slide" Target="/ppt/slides/slide2.xml" Id="R190aa43ac2b54ee0" /><Relationship Type="http://schemas.openxmlformats.org/officeDocument/2006/relationships/slide" Target="/ppt/slides/slide3.xml" Id="R1f9093f161934897" /><Relationship Type="http://schemas.openxmlformats.org/officeDocument/2006/relationships/slide" Target="/ppt/slides/slide4.xml" Id="R58e1acd7809c45f4" /><Relationship Type="http://schemas.openxmlformats.org/officeDocument/2006/relationships/slide" Target="/ppt/slides/slide5.xml" Id="R09c64ec342e24473" /><Relationship Type="http://schemas.openxmlformats.org/officeDocument/2006/relationships/slide" Target="/ppt/slides/slide6.xml" Id="R5737fb7d23d94264" /><Relationship Type="http://schemas.openxmlformats.org/officeDocument/2006/relationships/slide" Target="/ppt/slides/slide7.xml" Id="R0784450ea9c3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a63ef13654f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d078a4a274256" /><Relationship Type="http://schemas.openxmlformats.org/officeDocument/2006/relationships/theme" Target="/ppt/slideMasters/theme/theme1.xml" Id="R3d21d631802d47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bd078a4a2742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9e40d45f1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b503c14f242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ea2c158cd4a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306492fac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2ef0b425f44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d7ddfa23844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3dfbf3828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KJV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VAAGE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Michelsens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78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989 284 819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KJV INVEST AS</a:t>
            </a:r>
          </a:p>
        </p:txBody>
      </p:sp>
    </p:spTree>
  </p:cSld>
  <p:clrMapOvr>
    <a:masterClrMapping xmlns:a="http://schemas.openxmlformats.org/drawingml/2006/main"/>
  </p:clrMapOvr>
</p:sld>
</file>