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64c893cea8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a5df1121fe4be0"/>
  </p:sldMasterIdLst>
  <p:sldIdLst>
    <p:sldId xmlns:r="http://schemas.openxmlformats.org/officeDocument/2006/relationships" id="256" r:id="R1d62c776717b4415"/>
    <p:sldId xmlns:r="http://schemas.openxmlformats.org/officeDocument/2006/relationships" id="257" r:id="R87f531d08b774b21"/>
    <p:sldId xmlns:r="http://schemas.openxmlformats.org/officeDocument/2006/relationships" id="258" r:id="R469d4a12447c4435"/>
    <p:sldId xmlns:r="http://schemas.openxmlformats.org/officeDocument/2006/relationships" id="259" r:id="Rf38ad759c2434f62"/>
    <p:sldId xmlns:r="http://schemas.openxmlformats.org/officeDocument/2006/relationships" id="260" r:id="Re15b0a64f5d84801"/>
    <p:sldId xmlns:r="http://schemas.openxmlformats.org/officeDocument/2006/relationships" id="261" r:id="R36b74927aff14eb3"/>
    <p:sldId xmlns:r="http://schemas.openxmlformats.org/officeDocument/2006/relationships" id="262" r:id="R917cf4d1d38f4f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5df1121fe4be0" /><Relationship Type="http://schemas.openxmlformats.org/officeDocument/2006/relationships/slide" Target="/ppt/slides/slide1.xml" Id="R1d62c776717b4415" /><Relationship Type="http://schemas.openxmlformats.org/officeDocument/2006/relationships/slide" Target="/ppt/slides/slide2.xml" Id="R87f531d08b774b21" /><Relationship Type="http://schemas.openxmlformats.org/officeDocument/2006/relationships/slide" Target="/ppt/slides/slide3.xml" Id="R469d4a12447c4435" /><Relationship Type="http://schemas.openxmlformats.org/officeDocument/2006/relationships/slide" Target="/ppt/slides/slide4.xml" Id="Rf38ad759c2434f62" /><Relationship Type="http://schemas.openxmlformats.org/officeDocument/2006/relationships/slide" Target="/ppt/slides/slide5.xml" Id="Re15b0a64f5d84801" /><Relationship Type="http://schemas.openxmlformats.org/officeDocument/2006/relationships/slide" Target="/ppt/slides/slide6.xml" Id="R36b74927aff14eb3" /><Relationship Type="http://schemas.openxmlformats.org/officeDocument/2006/relationships/slide" Target="/ppt/slides/slide7.xml" Id="R917cf4d1d38f4f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e8bd2ea7841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9494020184803" /><Relationship Type="http://schemas.openxmlformats.org/officeDocument/2006/relationships/theme" Target="/ppt/slideMasters/theme/theme1.xml" Id="R799ed1e3dcba4c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294940201848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f48dcbf9b40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531510ac1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206332010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53c40ead444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693ad46a740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4e3552f9541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5cc6be9da4d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DEKKOMSETNING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DEKKOMSETNING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DEKKOMSETNING INVEST AS ble etablert [år] og holder til i Hornnes.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DEKKOMSETNING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DEKKOMSETNING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DEKKOMSETNING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3 431 425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24 820 897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24 947 960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DEKKOMSETNING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OVE KALLHOVD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DEKKOMSETNING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4737 Hornnes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989 284 630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DEKKOMSETNING INVEST AS</a:t>
            </a:r>
          </a:p>
        </p:txBody>
      </p:sp>
    </p:spTree>
  </p:cSld>
  <p:clrMapOvr>
    <a:masterClrMapping xmlns:a="http://schemas.openxmlformats.org/drawingml/2006/main"/>
  </p:clrMapOvr>
</p:sld>
</file>