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6ad81c501f44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1012ec6c784e39"/>
  </p:sldMasterIdLst>
  <p:sldIdLst>
    <p:sldId xmlns:r="http://schemas.openxmlformats.org/officeDocument/2006/relationships" id="256" r:id="R38580696c5c04f21"/>
    <p:sldId xmlns:r="http://schemas.openxmlformats.org/officeDocument/2006/relationships" id="257" r:id="R0610d699374a4664"/>
    <p:sldId xmlns:r="http://schemas.openxmlformats.org/officeDocument/2006/relationships" id="258" r:id="R6ed6d668c33a4744"/>
    <p:sldId xmlns:r="http://schemas.openxmlformats.org/officeDocument/2006/relationships" id="259" r:id="Rb7a22abba2f844ce"/>
    <p:sldId xmlns:r="http://schemas.openxmlformats.org/officeDocument/2006/relationships" id="260" r:id="Rea7d1f9c5a364468"/>
    <p:sldId xmlns:r="http://schemas.openxmlformats.org/officeDocument/2006/relationships" id="261" r:id="R9a256815f88243a9"/>
    <p:sldId xmlns:r="http://schemas.openxmlformats.org/officeDocument/2006/relationships" id="262" r:id="R7ad657d034e4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012ec6c784e39" /><Relationship Type="http://schemas.openxmlformats.org/officeDocument/2006/relationships/slide" Target="/ppt/slides/slide1.xml" Id="R38580696c5c04f21" /><Relationship Type="http://schemas.openxmlformats.org/officeDocument/2006/relationships/slide" Target="/ppt/slides/slide2.xml" Id="R0610d699374a4664" /><Relationship Type="http://schemas.openxmlformats.org/officeDocument/2006/relationships/slide" Target="/ppt/slides/slide3.xml" Id="R6ed6d668c33a4744" /><Relationship Type="http://schemas.openxmlformats.org/officeDocument/2006/relationships/slide" Target="/ppt/slides/slide4.xml" Id="Rb7a22abba2f844ce" /><Relationship Type="http://schemas.openxmlformats.org/officeDocument/2006/relationships/slide" Target="/ppt/slides/slide5.xml" Id="Rea7d1f9c5a364468" /><Relationship Type="http://schemas.openxmlformats.org/officeDocument/2006/relationships/slide" Target="/ppt/slides/slide6.xml" Id="R9a256815f88243a9" /><Relationship Type="http://schemas.openxmlformats.org/officeDocument/2006/relationships/slide" Target="/ppt/slides/slide7.xml" Id="R7ad657d034e4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fa688515464f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f2fb8683f4946" /><Relationship Type="http://schemas.openxmlformats.org/officeDocument/2006/relationships/theme" Target="/ppt/slideMasters/theme/theme1.xml" Id="Rb57e00101d3243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ff2fb8683f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82c9778124e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ac513e911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3e8e96d17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b68cc0bd0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bdd2f949a43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ab178c8741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2ecbfb88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VANGSGATA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VANGSGATA 10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513 544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7 796 868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BO LEIF PATRIK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CAMILLA ANETTE 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53 14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989 284 096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