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9bec7c9c246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b52022a1e47c4"/>
  </p:sldMasterIdLst>
  <p:sldIdLst>
    <p:sldId xmlns:r="http://schemas.openxmlformats.org/officeDocument/2006/relationships" id="256" r:id="R2ea4c120ee624834"/>
    <p:sldId xmlns:r="http://schemas.openxmlformats.org/officeDocument/2006/relationships" id="257" r:id="Rfc64b30593bd44d4"/>
    <p:sldId xmlns:r="http://schemas.openxmlformats.org/officeDocument/2006/relationships" id="258" r:id="R2f2f14e0635842e1"/>
    <p:sldId xmlns:r="http://schemas.openxmlformats.org/officeDocument/2006/relationships" id="259" r:id="Ree69811169864384"/>
    <p:sldId xmlns:r="http://schemas.openxmlformats.org/officeDocument/2006/relationships" id="260" r:id="R5d0891fb691644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b52022a1e47c4" /><Relationship Type="http://schemas.openxmlformats.org/officeDocument/2006/relationships/slide" Target="/ppt/slides/slide1.xml" Id="R2ea4c120ee624834" /><Relationship Type="http://schemas.openxmlformats.org/officeDocument/2006/relationships/slide" Target="/ppt/slides/slide2.xml" Id="Rfc64b30593bd44d4" /><Relationship Type="http://schemas.openxmlformats.org/officeDocument/2006/relationships/slide" Target="/ppt/slides/slide3.xml" Id="R2f2f14e0635842e1" /><Relationship Type="http://schemas.openxmlformats.org/officeDocument/2006/relationships/slide" Target="/ppt/slides/slide4.xml" Id="Ree69811169864384" /><Relationship Type="http://schemas.openxmlformats.org/officeDocument/2006/relationships/slide" Target="/ppt/slides/slide5.xml" Id="R5d0891fb691644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332440c5448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9718e8f30499e" /><Relationship Type="http://schemas.openxmlformats.org/officeDocument/2006/relationships/theme" Target="/ppt/slideMasters/theme/theme1.xml" Id="R65df1756ec9e4d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19718e8f3049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1e6e03a09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70527bf33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b0133c7844c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d88c88f8342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d8f6b0a9546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GIGL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GIGL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GIGL AS</a:t>
            </a:r>
          </a:p>
        </p:txBody>
      </p:sp>
    </p:spTree>
  </p:cSld>
  <p:clrMapOvr>
    <a:masterClrMapping xmlns:a="http://schemas.openxmlformats.org/drawingml/2006/main"/>
  </p:clrMapOvr>
</p:sld>
</file>