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d9e70b8e2e47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b74c3c71014b6d"/>
  </p:sldMasterIdLst>
  <p:sldIdLst>
    <p:sldId xmlns:r="http://schemas.openxmlformats.org/officeDocument/2006/relationships" id="256" r:id="R5cf76fcbb1574c1c"/>
    <p:sldId xmlns:r="http://schemas.openxmlformats.org/officeDocument/2006/relationships" id="257" r:id="R8cb4a44ee39c47ae"/>
    <p:sldId xmlns:r="http://schemas.openxmlformats.org/officeDocument/2006/relationships" id="258" r:id="R12f09c6c33ec4492"/>
    <p:sldId xmlns:r="http://schemas.openxmlformats.org/officeDocument/2006/relationships" id="259" r:id="Rd7df2abeccc042a8"/>
    <p:sldId xmlns:r="http://schemas.openxmlformats.org/officeDocument/2006/relationships" id="260" r:id="Rbfff90b462c142fb"/>
    <p:sldId xmlns:r="http://schemas.openxmlformats.org/officeDocument/2006/relationships" id="261" r:id="R510dae7d6b2b49f4"/>
    <p:sldId xmlns:r="http://schemas.openxmlformats.org/officeDocument/2006/relationships" id="262" r:id="R4c55a2c573244a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b74c3c71014b6d" /><Relationship Type="http://schemas.openxmlformats.org/officeDocument/2006/relationships/slide" Target="/ppt/slides/slide1.xml" Id="R5cf76fcbb1574c1c" /><Relationship Type="http://schemas.openxmlformats.org/officeDocument/2006/relationships/slide" Target="/ppt/slides/slide2.xml" Id="R8cb4a44ee39c47ae" /><Relationship Type="http://schemas.openxmlformats.org/officeDocument/2006/relationships/slide" Target="/ppt/slides/slide3.xml" Id="R12f09c6c33ec4492" /><Relationship Type="http://schemas.openxmlformats.org/officeDocument/2006/relationships/slide" Target="/ppt/slides/slide4.xml" Id="Rd7df2abeccc042a8" /><Relationship Type="http://schemas.openxmlformats.org/officeDocument/2006/relationships/slide" Target="/ppt/slides/slide5.xml" Id="Rbfff90b462c142fb" /><Relationship Type="http://schemas.openxmlformats.org/officeDocument/2006/relationships/slide" Target="/ppt/slides/slide6.xml" Id="R510dae7d6b2b49f4" /><Relationship Type="http://schemas.openxmlformats.org/officeDocument/2006/relationships/slide" Target="/ppt/slides/slide7.xml" Id="R4c55a2c573244a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4141a40eff40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15c2c6ec34688" /><Relationship Type="http://schemas.openxmlformats.org/officeDocument/2006/relationships/theme" Target="/ppt/slideMasters/theme/theme1.xml" Id="R9a722c11800a40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315c2c6ec346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0b078cc1745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993e39a2044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24134a9c044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093b7df014b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928245a6f4e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eb7a934864a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4fd82bb6c41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VAMADA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8 280 892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23 254 083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Magne Vedvik, Fanahammeren 24G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