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04d32416d54e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e382f9693f4026"/>
  </p:sldMasterIdLst>
  <p:sldIdLst>
    <p:sldId xmlns:r="http://schemas.openxmlformats.org/officeDocument/2006/relationships" id="256" r:id="Rab89b0aa0f8d4d1b"/>
    <p:sldId xmlns:r="http://schemas.openxmlformats.org/officeDocument/2006/relationships" id="257" r:id="R0dae3a7f1d9b4eea"/>
    <p:sldId xmlns:r="http://schemas.openxmlformats.org/officeDocument/2006/relationships" id="258" r:id="Rdf5897e180254ab2"/>
    <p:sldId xmlns:r="http://schemas.openxmlformats.org/officeDocument/2006/relationships" id="259" r:id="Rc79c40d92184457a"/>
    <p:sldId xmlns:r="http://schemas.openxmlformats.org/officeDocument/2006/relationships" id="260" r:id="R6c405be1d7324da3"/>
    <p:sldId xmlns:r="http://schemas.openxmlformats.org/officeDocument/2006/relationships" id="261" r:id="R8697d245d9c94d31"/>
    <p:sldId xmlns:r="http://schemas.openxmlformats.org/officeDocument/2006/relationships" id="262" r:id="R930da16c279c4c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382f9693f4026" /><Relationship Type="http://schemas.openxmlformats.org/officeDocument/2006/relationships/slide" Target="/ppt/slides/slide1.xml" Id="Rab89b0aa0f8d4d1b" /><Relationship Type="http://schemas.openxmlformats.org/officeDocument/2006/relationships/slide" Target="/ppt/slides/slide2.xml" Id="R0dae3a7f1d9b4eea" /><Relationship Type="http://schemas.openxmlformats.org/officeDocument/2006/relationships/slide" Target="/ppt/slides/slide3.xml" Id="Rdf5897e180254ab2" /><Relationship Type="http://schemas.openxmlformats.org/officeDocument/2006/relationships/slide" Target="/ppt/slides/slide4.xml" Id="Rc79c40d92184457a" /><Relationship Type="http://schemas.openxmlformats.org/officeDocument/2006/relationships/slide" Target="/ppt/slides/slide5.xml" Id="R6c405be1d7324da3" /><Relationship Type="http://schemas.openxmlformats.org/officeDocument/2006/relationships/slide" Target="/ppt/slides/slide6.xml" Id="R8697d245d9c94d31" /><Relationship Type="http://schemas.openxmlformats.org/officeDocument/2006/relationships/slide" Target="/ppt/slides/slide7.xml" Id="R930da16c279c4c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06d1a06ea340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8d152399e4f27" /><Relationship Type="http://schemas.openxmlformats.org/officeDocument/2006/relationships/theme" Target="/ppt/slideMasters/theme/theme1.xml" Id="R6699838fae4745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a8d152399e4f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9b8635a0049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33cc4c7284f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b4bcf4f7e4a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8550160644e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1feefccf54f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cbd9e93f649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52f21b5f34f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MANITO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71 558 944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37 672 114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37 881 875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BRIAN NORDMARK SKJEFRÅS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MANITO AS  –  49,9 %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47 78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brian@skjefraas.no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989 280 449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MANITO AS</a:t>
            </a:r>
          </a:p>
        </p:txBody>
      </p:sp>
    </p:spTree>
  </p:cSld>
  <p:clrMapOvr>
    <a:masterClrMapping xmlns:a="http://schemas.openxmlformats.org/drawingml/2006/main"/>
  </p:clrMapOvr>
</p:sld>
</file>