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52887da28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34b0b37c4460b"/>
  </p:sldMasterIdLst>
  <p:sldIdLst>
    <p:sldId xmlns:r="http://schemas.openxmlformats.org/officeDocument/2006/relationships" id="256" r:id="R725f0b215db44bbe"/>
    <p:sldId xmlns:r="http://schemas.openxmlformats.org/officeDocument/2006/relationships" id="257" r:id="Rfeb11f2eb5c0420b"/>
    <p:sldId xmlns:r="http://schemas.openxmlformats.org/officeDocument/2006/relationships" id="258" r:id="Rb401840525364e18"/>
    <p:sldId xmlns:r="http://schemas.openxmlformats.org/officeDocument/2006/relationships" id="259" r:id="R91e778b1c0484705"/>
    <p:sldId xmlns:r="http://schemas.openxmlformats.org/officeDocument/2006/relationships" id="260" r:id="Rcfd4aaf5f6674ac4"/>
    <p:sldId xmlns:r="http://schemas.openxmlformats.org/officeDocument/2006/relationships" id="261" r:id="R7847abaa313447db"/>
    <p:sldId xmlns:r="http://schemas.openxmlformats.org/officeDocument/2006/relationships" id="262" r:id="Rea1b53641ba8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34b0b37c4460b" /><Relationship Type="http://schemas.openxmlformats.org/officeDocument/2006/relationships/slide" Target="/ppt/slides/slide1.xml" Id="R725f0b215db44bbe" /><Relationship Type="http://schemas.openxmlformats.org/officeDocument/2006/relationships/slide" Target="/ppt/slides/slide2.xml" Id="Rfeb11f2eb5c0420b" /><Relationship Type="http://schemas.openxmlformats.org/officeDocument/2006/relationships/slide" Target="/ppt/slides/slide3.xml" Id="Rb401840525364e18" /><Relationship Type="http://schemas.openxmlformats.org/officeDocument/2006/relationships/slide" Target="/ppt/slides/slide4.xml" Id="R91e778b1c0484705" /><Relationship Type="http://schemas.openxmlformats.org/officeDocument/2006/relationships/slide" Target="/ppt/slides/slide5.xml" Id="Rcfd4aaf5f6674ac4" /><Relationship Type="http://schemas.openxmlformats.org/officeDocument/2006/relationships/slide" Target="/ppt/slides/slide6.xml" Id="R7847abaa313447db" /><Relationship Type="http://schemas.openxmlformats.org/officeDocument/2006/relationships/slide" Target="/ppt/slides/slide7.xml" Id="Rea1b53641ba8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de04590f8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1d8d6398c4310" /><Relationship Type="http://schemas.openxmlformats.org/officeDocument/2006/relationships/theme" Target="/ppt/slideMasters/theme/theme1.xml" Id="R98eb05596f13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1d8d6398c43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6f236a017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1adecfcf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620381d4b4c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a5caff8b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36540ceaa4e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2469a519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7037b55f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SPARKLING ROCK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SPARKLING ROCK AS ble etablert [år] og holder til i Hjellestad.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−2 699 759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120 188 512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142 007 187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GLITTENBERG JENS PETTER 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GLITTENBERG MATHEA-MARI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GLITTENBERG OLIVIA LOUISE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Hjellestadvegen 307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5259 Hjellestad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SPARKLING ROCK AS</a:t>
            </a:r>
          </a:p>
        </p:txBody>
      </p:sp>
    </p:spTree>
  </p:cSld>
  <p:clrMapOvr>
    <a:masterClrMapping xmlns:a="http://schemas.openxmlformats.org/drawingml/2006/main"/>
  </p:clrMapOvr>
</p:sld>
</file>