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7310c4464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1baa90127409a"/>
  </p:sldMasterIdLst>
  <p:sldIdLst>
    <p:sldId xmlns:r="http://schemas.openxmlformats.org/officeDocument/2006/relationships" id="256" r:id="R617c37c09b274f85"/>
    <p:sldId xmlns:r="http://schemas.openxmlformats.org/officeDocument/2006/relationships" id="257" r:id="R6fbce8a3a6e14723"/>
    <p:sldId xmlns:r="http://schemas.openxmlformats.org/officeDocument/2006/relationships" id="258" r:id="Rf1b10f817aaa42c9"/>
    <p:sldId xmlns:r="http://schemas.openxmlformats.org/officeDocument/2006/relationships" id="259" r:id="R5ea7ec8b56ca4b84"/>
    <p:sldId xmlns:r="http://schemas.openxmlformats.org/officeDocument/2006/relationships" id="260" r:id="R6a7bfa0f6c7d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1baa90127409a" /><Relationship Type="http://schemas.openxmlformats.org/officeDocument/2006/relationships/slide" Target="/ppt/slides/slide1.xml" Id="R617c37c09b274f85" /><Relationship Type="http://schemas.openxmlformats.org/officeDocument/2006/relationships/slide" Target="/ppt/slides/slide2.xml" Id="R6fbce8a3a6e14723" /><Relationship Type="http://schemas.openxmlformats.org/officeDocument/2006/relationships/slide" Target="/ppt/slides/slide3.xml" Id="Rf1b10f817aaa42c9" /><Relationship Type="http://schemas.openxmlformats.org/officeDocument/2006/relationships/slide" Target="/ppt/slides/slide4.xml" Id="R5ea7ec8b56ca4b84" /><Relationship Type="http://schemas.openxmlformats.org/officeDocument/2006/relationships/slide" Target="/ppt/slides/slide5.xml" Id="R6a7bfa0f6c7d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7e1dc0c6a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8012b46134c32" /><Relationship Type="http://schemas.openxmlformats.org/officeDocument/2006/relationships/theme" Target="/ppt/slideMasters/theme/theme1.xml" Id="R993cb586e30f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8012b4613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ee78608dc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e5cd41394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92a262a5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243f459c6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fc6fafa1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BØ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BØ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989 279 807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BØ INVEST AS</a:t>
            </a:r>
          </a:p>
        </p:txBody>
      </p:sp>
    </p:spTree>
  </p:cSld>
  <p:clrMapOvr>
    <a:masterClrMapping xmlns:a="http://schemas.openxmlformats.org/drawingml/2006/main"/>
  </p:clrMapOvr>
</p:sld>
</file>