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4f3b176de143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d270b094a74296"/>
  </p:sldMasterIdLst>
  <p:sldIdLst>
    <p:sldId xmlns:r="http://schemas.openxmlformats.org/officeDocument/2006/relationships" id="256" r:id="R47b5455b28fb4bf0"/>
    <p:sldId xmlns:r="http://schemas.openxmlformats.org/officeDocument/2006/relationships" id="257" r:id="Re297b9612a514c56"/>
    <p:sldId xmlns:r="http://schemas.openxmlformats.org/officeDocument/2006/relationships" id="258" r:id="R53580fd58cc14574"/>
    <p:sldId xmlns:r="http://schemas.openxmlformats.org/officeDocument/2006/relationships" id="259" r:id="R809c95dd0b8a4655"/>
    <p:sldId xmlns:r="http://schemas.openxmlformats.org/officeDocument/2006/relationships" id="260" r:id="Rd836864ff60f4206"/>
    <p:sldId xmlns:r="http://schemas.openxmlformats.org/officeDocument/2006/relationships" id="261" r:id="R0452c1e959d34405"/>
    <p:sldId xmlns:r="http://schemas.openxmlformats.org/officeDocument/2006/relationships" id="262" r:id="Rfeddb2a8dd7043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d270b094a74296" /><Relationship Type="http://schemas.openxmlformats.org/officeDocument/2006/relationships/slide" Target="/ppt/slides/slide1.xml" Id="R47b5455b28fb4bf0" /><Relationship Type="http://schemas.openxmlformats.org/officeDocument/2006/relationships/slide" Target="/ppt/slides/slide2.xml" Id="Re297b9612a514c56" /><Relationship Type="http://schemas.openxmlformats.org/officeDocument/2006/relationships/slide" Target="/ppt/slides/slide3.xml" Id="R53580fd58cc14574" /><Relationship Type="http://schemas.openxmlformats.org/officeDocument/2006/relationships/slide" Target="/ppt/slides/slide4.xml" Id="R809c95dd0b8a4655" /><Relationship Type="http://schemas.openxmlformats.org/officeDocument/2006/relationships/slide" Target="/ppt/slides/slide5.xml" Id="Rd836864ff60f4206" /><Relationship Type="http://schemas.openxmlformats.org/officeDocument/2006/relationships/slide" Target="/ppt/slides/slide6.xml" Id="R0452c1e959d34405" /><Relationship Type="http://schemas.openxmlformats.org/officeDocument/2006/relationships/slide" Target="/ppt/slides/slide7.xml" Id="Rfeddb2a8dd7043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9ccfa8e4ee4c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90fe2973274ba8" /><Relationship Type="http://schemas.openxmlformats.org/officeDocument/2006/relationships/theme" Target="/ppt/slideMasters/theme/theme1.xml" Id="Rb589169d013b4c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90fe2973274b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0338825d4e4e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f5fb0cc98145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a737275d784e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2da225fefb4a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25afe4cf394e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8358353aa40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6650609af143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ALTAFJORD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ALTAFJORD HOLDING AS ble etablert [år] og holder til i Kongshus.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−14 816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−14 816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2 894 807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3 092 584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TORE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9533 Kongshus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989 279 734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ALTAFJORD HOLDING AS</a:t>
            </a:r>
          </a:p>
        </p:txBody>
      </p:sp>
    </p:spTree>
  </p:cSld>
  <p:clrMapOvr>
    <a:masterClrMapping xmlns:a="http://schemas.openxmlformats.org/drawingml/2006/main"/>
  </p:clrMapOvr>
</p:sld>
</file>