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02454f6ca4b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2c9759c49490b"/>
  </p:sldMasterIdLst>
  <p:sldIdLst>
    <p:sldId xmlns:r="http://schemas.openxmlformats.org/officeDocument/2006/relationships" id="256" r:id="Rbc166aa055f649de"/>
    <p:sldId xmlns:r="http://schemas.openxmlformats.org/officeDocument/2006/relationships" id="257" r:id="Rd14c6936a7664211"/>
    <p:sldId xmlns:r="http://schemas.openxmlformats.org/officeDocument/2006/relationships" id="258" r:id="Rd7d36213ddde46f6"/>
    <p:sldId xmlns:r="http://schemas.openxmlformats.org/officeDocument/2006/relationships" id="259" r:id="Ra7b682446a54483d"/>
    <p:sldId xmlns:r="http://schemas.openxmlformats.org/officeDocument/2006/relationships" id="260" r:id="R3b5c947e9de84c47"/>
    <p:sldId xmlns:r="http://schemas.openxmlformats.org/officeDocument/2006/relationships" id="261" r:id="Ra83f2c72bbb6433c"/>
    <p:sldId xmlns:r="http://schemas.openxmlformats.org/officeDocument/2006/relationships" id="262" r:id="R678ec1546d23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2c9759c49490b" /><Relationship Type="http://schemas.openxmlformats.org/officeDocument/2006/relationships/slide" Target="/ppt/slides/slide1.xml" Id="Rbc166aa055f649de" /><Relationship Type="http://schemas.openxmlformats.org/officeDocument/2006/relationships/slide" Target="/ppt/slides/slide2.xml" Id="Rd14c6936a7664211" /><Relationship Type="http://schemas.openxmlformats.org/officeDocument/2006/relationships/slide" Target="/ppt/slides/slide3.xml" Id="Rd7d36213ddde46f6" /><Relationship Type="http://schemas.openxmlformats.org/officeDocument/2006/relationships/slide" Target="/ppt/slides/slide4.xml" Id="Ra7b682446a54483d" /><Relationship Type="http://schemas.openxmlformats.org/officeDocument/2006/relationships/slide" Target="/ppt/slides/slide5.xml" Id="R3b5c947e9de84c47" /><Relationship Type="http://schemas.openxmlformats.org/officeDocument/2006/relationships/slide" Target="/ppt/slides/slide6.xml" Id="Ra83f2c72bbb6433c" /><Relationship Type="http://schemas.openxmlformats.org/officeDocument/2006/relationships/slide" Target="/ppt/slides/slide7.xml" Id="R678ec1546d23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09191912b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6730f2304e1a" /><Relationship Type="http://schemas.openxmlformats.org/officeDocument/2006/relationships/theme" Target="/ppt/slideMasters/theme/theme1.xml" Id="Ra9c7ae837144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a6730f230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cff28391f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2b5ae58c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380e6ffd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51b0f2e24c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ee37afce5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beda41b744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7b7246bc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NYGAARD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NYGAARD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7 654 850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ERIK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Ognøygata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NYGAARD HOLDING AS</a:t>
            </a:r>
          </a:p>
        </p:txBody>
      </p:sp>
    </p:spTree>
  </p:cSld>
  <p:clrMapOvr>
    <a:masterClrMapping xmlns:a="http://schemas.openxmlformats.org/drawingml/2006/main"/>
  </p:clrMapOvr>
</p:sld>
</file>